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0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1382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 u="heavy">
                <a:solidFill>
                  <a:srgbClr val="FFFF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 u="heavy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 u="heavy">
                <a:solidFill>
                  <a:srgbClr val="FFFF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 u="heavy">
                <a:solidFill>
                  <a:srgbClr val="FFFF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8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76550" y="4462398"/>
            <a:ext cx="6264275" cy="238925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89751" y="5757862"/>
            <a:ext cx="2751074" cy="109378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8855075" cy="547217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45425" y="0"/>
            <a:ext cx="1295400" cy="43815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3149599"/>
            <a:ext cx="9140825" cy="333057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161924"/>
            <a:ext cx="3113151" cy="200825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7475601" cy="460527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5989701" cy="374015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4656201" cy="2930525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80975" y="4519548"/>
            <a:ext cx="2370455" cy="323850"/>
          </a:xfrm>
          <a:custGeom>
            <a:avLst/>
            <a:gdLst/>
            <a:ahLst/>
            <a:cxnLst/>
            <a:rect l="l" t="t" r="r" b="b"/>
            <a:pathLst>
              <a:path w="2370455" h="323850">
                <a:moveTo>
                  <a:pt x="122643" y="0"/>
                </a:moveTo>
                <a:lnTo>
                  <a:pt x="0" y="28575"/>
                </a:lnTo>
                <a:lnTo>
                  <a:pt x="2228342" y="323850"/>
                </a:lnTo>
                <a:lnTo>
                  <a:pt x="2370201" y="295275"/>
                </a:lnTo>
                <a:lnTo>
                  <a:pt x="122643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50887" y="4929187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587" y="0"/>
                </a:moveTo>
                <a:lnTo>
                  <a:pt x="0" y="0"/>
                </a:lnTo>
                <a:lnTo>
                  <a:pt x="0" y="1587"/>
                </a:lnTo>
                <a:lnTo>
                  <a:pt x="1587" y="1587"/>
                </a:lnTo>
                <a:lnTo>
                  <a:pt x="1587" y="0"/>
                </a:lnTo>
                <a:close/>
              </a:path>
            </a:pathLst>
          </a:custGeom>
          <a:solidFill>
            <a:srgbClr val="1313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47800" y="3625849"/>
            <a:ext cx="514350" cy="257175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304800" y="3625849"/>
            <a:ext cx="1990725" cy="1465580"/>
          </a:xfrm>
          <a:custGeom>
            <a:avLst/>
            <a:gdLst/>
            <a:ahLst/>
            <a:cxnLst/>
            <a:rect l="l" t="t" r="r" b="b"/>
            <a:pathLst>
              <a:path w="1990725" h="1465579">
                <a:moveTo>
                  <a:pt x="586066" y="1427226"/>
                </a:moveTo>
                <a:lnTo>
                  <a:pt x="267550" y="1427226"/>
                </a:lnTo>
                <a:lnTo>
                  <a:pt x="495287" y="1465326"/>
                </a:lnTo>
                <a:lnTo>
                  <a:pt x="581291" y="1446276"/>
                </a:lnTo>
                <a:lnTo>
                  <a:pt x="586066" y="1427226"/>
                </a:lnTo>
                <a:close/>
              </a:path>
              <a:path w="1990725" h="1465579">
                <a:moveTo>
                  <a:pt x="86004" y="1331976"/>
                </a:moveTo>
                <a:lnTo>
                  <a:pt x="0" y="1360551"/>
                </a:lnTo>
                <a:lnTo>
                  <a:pt x="0" y="1389126"/>
                </a:lnTo>
                <a:lnTo>
                  <a:pt x="162445" y="1417701"/>
                </a:lnTo>
                <a:lnTo>
                  <a:pt x="152882" y="1417701"/>
                </a:lnTo>
                <a:lnTo>
                  <a:pt x="248437" y="1436751"/>
                </a:lnTo>
                <a:lnTo>
                  <a:pt x="267550" y="1427226"/>
                </a:lnTo>
                <a:lnTo>
                  <a:pt x="586066" y="1427226"/>
                </a:lnTo>
                <a:lnTo>
                  <a:pt x="590842" y="1408176"/>
                </a:lnTo>
                <a:lnTo>
                  <a:pt x="382219" y="1379601"/>
                </a:lnTo>
                <a:lnTo>
                  <a:pt x="382219" y="1370076"/>
                </a:lnTo>
                <a:lnTo>
                  <a:pt x="450435" y="1351026"/>
                </a:lnTo>
                <a:lnTo>
                  <a:pt x="171996" y="1351026"/>
                </a:lnTo>
                <a:lnTo>
                  <a:pt x="86004" y="1331976"/>
                </a:lnTo>
                <a:close/>
              </a:path>
              <a:path w="1990725" h="1465579">
                <a:moveTo>
                  <a:pt x="343992" y="1151001"/>
                </a:moveTo>
                <a:lnTo>
                  <a:pt x="238887" y="1265301"/>
                </a:lnTo>
                <a:lnTo>
                  <a:pt x="238887" y="1312926"/>
                </a:lnTo>
                <a:lnTo>
                  <a:pt x="277114" y="1312926"/>
                </a:lnTo>
                <a:lnTo>
                  <a:pt x="181559" y="1341501"/>
                </a:lnTo>
                <a:lnTo>
                  <a:pt x="171996" y="1351026"/>
                </a:lnTo>
                <a:lnTo>
                  <a:pt x="450435" y="1351026"/>
                </a:lnTo>
                <a:lnTo>
                  <a:pt x="791514" y="1255776"/>
                </a:lnTo>
                <a:lnTo>
                  <a:pt x="1053009" y="1255776"/>
                </a:lnTo>
                <a:lnTo>
                  <a:pt x="1058627" y="1246251"/>
                </a:lnTo>
                <a:lnTo>
                  <a:pt x="600405" y="1246251"/>
                </a:lnTo>
                <a:lnTo>
                  <a:pt x="581291" y="1208151"/>
                </a:lnTo>
                <a:lnTo>
                  <a:pt x="571741" y="1198626"/>
                </a:lnTo>
                <a:lnTo>
                  <a:pt x="562178" y="1198626"/>
                </a:lnTo>
                <a:lnTo>
                  <a:pt x="565365" y="1160526"/>
                </a:lnTo>
                <a:lnTo>
                  <a:pt x="409295" y="1160526"/>
                </a:lnTo>
                <a:lnTo>
                  <a:pt x="343992" y="1151001"/>
                </a:lnTo>
                <a:close/>
              </a:path>
              <a:path w="1990725" h="1465579">
                <a:moveTo>
                  <a:pt x="1053009" y="1255776"/>
                </a:moveTo>
                <a:lnTo>
                  <a:pt x="791514" y="1255776"/>
                </a:lnTo>
                <a:lnTo>
                  <a:pt x="801065" y="1284351"/>
                </a:lnTo>
                <a:lnTo>
                  <a:pt x="1019302" y="1312926"/>
                </a:lnTo>
                <a:lnTo>
                  <a:pt x="1053009" y="1255776"/>
                </a:lnTo>
                <a:close/>
              </a:path>
              <a:path w="1990725" h="1465579">
                <a:moveTo>
                  <a:pt x="1701850" y="304800"/>
                </a:moveTo>
                <a:lnTo>
                  <a:pt x="1086104" y="304800"/>
                </a:lnTo>
                <a:lnTo>
                  <a:pt x="1086104" y="352425"/>
                </a:lnTo>
                <a:lnTo>
                  <a:pt x="1095756" y="390525"/>
                </a:lnTo>
                <a:lnTo>
                  <a:pt x="1105281" y="419100"/>
                </a:lnTo>
                <a:lnTo>
                  <a:pt x="1114806" y="438150"/>
                </a:lnTo>
                <a:lnTo>
                  <a:pt x="1133856" y="457200"/>
                </a:lnTo>
                <a:lnTo>
                  <a:pt x="1181735" y="523875"/>
                </a:lnTo>
                <a:lnTo>
                  <a:pt x="1239012" y="571500"/>
                </a:lnTo>
                <a:lnTo>
                  <a:pt x="1248537" y="590550"/>
                </a:lnTo>
                <a:lnTo>
                  <a:pt x="1258189" y="600075"/>
                </a:lnTo>
                <a:lnTo>
                  <a:pt x="1267714" y="609600"/>
                </a:lnTo>
                <a:lnTo>
                  <a:pt x="1258189" y="684149"/>
                </a:lnTo>
                <a:lnTo>
                  <a:pt x="1219962" y="703199"/>
                </a:lnTo>
                <a:lnTo>
                  <a:pt x="1153033" y="769874"/>
                </a:lnTo>
                <a:lnTo>
                  <a:pt x="1133856" y="798449"/>
                </a:lnTo>
                <a:lnTo>
                  <a:pt x="1133856" y="807974"/>
                </a:lnTo>
                <a:lnTo>
                  <a:pt x="1047877" y="893699"/>
                </a:lnTo>
                <a:lnTo>
                  <a:pt x="1047877" y="903224"/>
                </a:lnTo>
                <a:lnTo>
                  <a:pt x="1038352" y="903224"/>
                </a:lnTo>
                <a:lnTo>
                  <a:pt x="1038352" y="912749"/>
                </a:lnTo>
                <a:lnTo>
                  <a:pt x="942809" y="960501"/>
                </a:lnTo>
                <a:lnTo>
                  <a:pt x="933246" y="970026"/>
                </a:lnTo>
                <a:lnTo>
                  <a:pt x="914146" y="979551"/>
                </a:lnTo>
                <a:lnTo>
                  <a:pt x="895032" y="998601"/>
                </a:lnTo>
                <a:lnTo>
                  <a:pt x="875919" y="1008126"/>
                </a:lnTo>
                <a:lnTo>
                  <a:pt x="875919" y="1036701"/>
                </a:lnTo>
                <a:lnTo>
                  <a:pt x="885469" y="1074801"/>
                </a:lnTo>
                <a:lnTo>
                  <a:pt x="895032" y="1122426"/>
                </a:lnTo>
                <a:lnTo>
                  <a:pt x="856805" y="1170051"/>
                </a:lnTo>
                <a:lnTo>
                  <a:pt x="600405" y="1246251"/>
                </a:lnTo>
                <a:lnTo>
                  <a:pt x="1058627" y="1246251"/>
                </a:lnTo>
                <a:lnTo>
                  <a:pt x="1114806" y="1151001"/>
                </a:lnTo>
                <a:lnTo>
                  <a:pt x="1047877" y="1141476"/>
                </a:lnTo>
                <a:lnTo>
                  <a:pt x="1057529" y="1036701"/>
                </a:lnTo>
                <a:lnTo>
                  <a:pt x="1067054" y="989076"/>
                </a:lnTo>
                <a:lnTo>
                  <a:pt x="1105281" y="970026"/>
                </a:lnTo>
                <a:lnTo>
                  <a:pt x="1105281" y="960501"/>
                </a:lnTo>
                <a:lnTo>
                  <a:pt x="1143508" y="931926"/>
                </a:lnTo>
                <a:lnTo>
                  <a:pt x="1239012" y="874649"/>
                </a:lnTo>
                <a:lnTo>
                  <a:pt x="1267714" y="846074"/>
                </a:lnTo>
                <a:lnTo>
                  <a:pt x="1304290" y="817499"/>
                </a:lnTo>
                <a:lnTo>
                  <a:pt x="1342517" y="788924"/>
                </a:lnTo>
                <a:lnTo>
                  <a:pt x="1380744" y="741299"/>
                </a:lnTo>
                <a:lnTo>
                  <a:pt x="1399920" y="712851"/>
                </a:lnTo>
                <a:lnTo>
                  <a:pt x="1399920" y="703199"/>
                </a:lnTo>
                <a:lnTo>
                  <a:pt x="1409445" y="703199"/>
                </a:lnTo>
                <a:lnTo>
                  <a:pt x="1418970" y="684149"/>
                </a:lnTo>
                <a:lnTo>
                  <a:pt x="1438148" y="674624"/>
                </a:lnTo>
                <a:lnTo>
                  <a:pt x="1447673" y="657225"/>
                </a:lnTo>
                <a:lnTo>
                  <a:pt x="1447673" y="619125"/>
                </a:lnTo>
                <a:lnTo>
                  <a:pt x="1438148" y="571500"/>
                </a:lnTo>
                <a:lnTo>
                  <a:pt x="1476375" y="552450"/>
                </a:lnTo>
                <a:lnTo>
                  <a:pt x="1514602" y="523875"/>
                </a:lnTo>
                <a:lnTo>
                  <a:pt x="1552702" y="504825"/>
                </a:lnTo>
                <a:lnTo>
                  <a:pt x="1581404" y="476250"/>
                </a:lnTo>
                <a:lnTo>
                  <a:pt x="1761363" y="476250"/>
                </a:lnTo>
                <a:lnTo>
                  <a:pt x="1770888" y="466725"/>
                </a:lnTo>
                <a:lnTo>
                  <a:pt x="1770888" y="428625"/>
                </a:lnTo>
                <a:lnTo>
                  <a:pt x="1761363" y="400050"/>
                </a:lnTo>
                <a:lnTo>
                  <a:pt x="1724787" y="333375"/>
                </a:lnTo>
                <a:lnTo>
                  <a:pt x="1701850" y="304800"/>
                </a:lnTo>
                <a:close/>
              </a:path>
              <a:path w="1990725" h="1465579">
                <a:moveTo>
                  <a:pt x="1962099" y="1112901"/>
                </a:moveTo>
                <a:lnTo>
                  <a:pt x="1828292" y="1112901"/>
                </a:lnTo>
                <a:lnTo>
                  <a:pt x="1914270" y="1131951"/>
                </a:lnTo>
                <a:lnTo>
                  <a:pt x="1923795" y="1141476"/>
                </a:lnTo>
                <a:lnTo>
                  <a:pt x="1933448" y="1170051"/>
                </a:lnTo>
                <a:lnTo>
                  <a:pt x="1942973" y="1189101"/>
                </a:lnTo>
                <a:lnTo>
                  <a:pt x="1962023" y="1198626"/>
                </a:lnTo>
                <a:lnTo>
                  <a:pt x="1971675" y="1189101"/>
                </a:lnTo>
                <a:lnTo>
                  <a:pt x="1962023" y="1170051"/>
                </a:lnTo>
                <a:lnTo>
                  <a:pt x="1990725" y="1170051"/>
                </a:lnTo>
                <a:lnTo>
                  <a:pt x="1990725" y="1160526"/>
                </a:lnTo>
                <a:lnTo>
                  <a:pt x="1981200" y="1141476"/>
                </a:lnTo>
                <a:lnTo>
                  <a:pt x="1981200" y="1131951"/>
                </a:lnTo>
                <a:lnTo>
                  <a:pt x="1962099" y="1112901"/>
                </a:lnTo>
                <a:close/>
              </a:path>
              <a:path w="1990725" h="1465579">
                <a:moveTo>
                  <a:pt x="1990725" y="1170051"/>
                </a:moveTo>
                <a:lnTo>
                  <a:pt x="1962023" y="1170051"/>
                </a:lnTo>
                <a:lnTo>
                  <a:pt x="1971675" y="1189101"/>
                </a:lnTo>
                <a:lnTo>
                  <a:pt x="1981200" y="1198626"/>
                </a:lnTo>
                <a:lnTo>
                  <a:pt x="1990725" y="1189101"/>
                </a:lnTo>
                <a:lnTo>
                  <a:pt x="1990725" y="1170051"/>
                </a:lnTo>
                <a:close/>
              </a:path>
              <a:path w="1990725" h="1465579">
                <a:moveTo>
                  <a:pt x="1761363" y="476250"/>
                </a:moveTo>
                <a:lnTo>
                  <a:pt x="1581404" y="476250"/>
                </a:lnTo>
                <a:lnTo>
                  <a:pt x="1590929" y="485775"/>
                </a:lnTo>
                <a:lnTo>
                  <a:pt x="1610106" y="485775"/>
                </a:lnTo>
                <a:lnTo>
                  <a:pt x="1629156" y="533400"/>
                </a:lnTo>
                <a:lnTo>
                  <a:pt x="1705610" y="712851"/>
                </a:lnTo>
                <a:lnTo>
                  <a:pt x="1705610" y="741299"/>
                </a:lnTo>
                <a:lnTo>
                  <a:pt x="1715262" y="788924"/>
                </a:lnTo>
                <a:lnTo>
                  <a:pt x="1753489" y="893699"/>
                </a:lnTo>
                <a:lnTo>
                  <a:pt x="1780539" y="979551"/>
                </a:lnTo>
                <a:lnTo>
                  <a:pt x="1790064" y="1017651"/>
                </a:lnTo>
                <a:lnTo>
                  <a:pt x="1790064" y="1036701"/>
                </a:lnTo>
                <a:lnTo>
                  <a:pt x="1780539" y="1046226"/>
                </a:lnTo>
                <a:lnTo>
                  <a:pt x="1770888" y="1065276"/>
                </a:lnTo>
                <a:lnTo>
                  <a:pt x="1770888" y="1093851"/>
                </a:lnTo>
                <a:lnTo>
                  <a:pt x="1780539" y="1112901"/>
                </a:lnTo>
                <a:lnTo>
                  <a:pt x="1799589" y="1170051"/>
                </a:lnTo>
                <a:lnTo>
                  <a:pt x="1809114" y="1189101"/>
                </a:lnTo>
                <a:lnTo>
                  <a:pt x="1828292" y="1189101"/>
                </a:lnTo>
                <a:lnTo>
                  <a:pt x="1837817" y="1179576"/>
                </a:lnTo>
                <a:lnTo>
                  <a:pt x="1837817" y="1151001"/>
                </a:lnTo>
                <a:lnTo>
                  <a:pt x="1828292" y="1122426"/>
                </a:lnTo>
                <a:lnTo>
                  <a:pt x="1828292" y="1112901"/>
                </a:lnTo>
                <a:lnTo>
                  <a:pt x="1962099" y="1112901"/>
                </a:lnTo>
                <a:lnTo>
                  <a:pt x="1933448" y="1084326"/>
                </a:lnTo>
                <a:lnTo>
                  <a:pt x="1856994" y="1036701"/>
                </a:lnTo>
                <a:lnTo>
                  <a:pt x="1856994" y="1017651"/>
                </a:lnTo>
                <a:lnTo>
                  <a:pt x="1866519" y="979551"/>
                </a:lnTo>
                <a:lnTo>
                  <a:pt x="1866519" y="807974"/>
                </a:lnTo>
                <a:lnTo>
                  <a:pt x="1856994" y="750824"/>
                </a:lnTo>
                <a:lnTo>
                  <a:pt x="1837817" y="703199"/>
                </a:lnTo>
                <a:lnTo>
                  <a:pt x="1828292" y="684149"/>
                </a:lnTo>
                <a:lnTo>
                  <a:pt x="1818767" y="674624"/>
                </a:lnTo>
                <a:lnTo>
                  <a:pt x="1818767" y="647700"/>
                </a:lnTo>
                <a:lnTo>
                  <a:pt x="1809114" y="609600"/>
                </a:lnTo>
                <a:lnTo>
                  <a:pt x="1799589" y="561975"/>
                </a:lnTo>
                <a:lnTo>
                  <a:pt x="1780539" y="514350"/>
                </a:lnTo>
                <a:lnTo>
                  <a:pt x="1761363" y="476250"/>
                </a:lnTo>
                <a:close/>
              </a:path>
              <a:path w="1990725" h="1465579">
                <a:moveTo>
                  <a:pt x="1571879" y="142875"/>
                </a:moveTo>
                <a:lnTo>
                  <a:pt x="1562354" y="152400"/>
                </a:lnTo>
                <a:lnTo>
                  <a:pt x="1562354" y="161925"/>
                </a:lnTo>
                <a:lnTo>
                  <a:pt x="1552702" y="190500"/>
                </a:lnTo>
                <a:lnTo>
                  <a:pt x="899805" y="190500"/>
                </a:lnTo>
                <a:lnTo>
                  <a:pt x="875919" y="238125"/>
                </a:lnTo>
                <a:lnTo>
                  <a:pt x="856805" y="304800"/>
                </a:lnTo>
                <a:lnTo>
                  <a:pt x="847255" y="342900"/>
                </a:lnTo>
                <a:lnTo>
                  <a:pt x="847255" y="361950"/>
                </a:lnTo>
                <a:lnTo>
                  <a:pt x="839292" y="390525"/>
                </a:lnTo>
                <a:lnTo>
                  <a:pt x="829729" y="438150"/>
                </a:lnTo>
                <a:lnTo>
                  <a:pt x="810628" y="552450"/>
                </a:lnTo>
                <a:lnTo>
                  <a:pt x="753287" y="619125"/>
                </a:lnTo>
                <a:lnTo>
                  <a:pt x="753287" y="628650"/>
                </a:lnTo>
                <a:lnTo>
                  <a:pt x="743737" y="638175"/>
                </a:lnTo>
                <a:lnTo>
                  <a:pt x="715073" y="693674"/>
                </a:lnTo>
                <a:lnTo>
                  <a:pt x="686396" y="760349"/>
                </a:lnTo>
                <a:lnTo>
                  <a:pt x="667296" y="827024"/>
                </a:lnTo>
                <a:lnTo>
                  <a:pt x="657733" y="836549"/>
                </a:lnTo>
                <a:lnTo>
                  <a:pt x="657733" y="855599"/>
                </a:lnTo>
                <a:lnTo>
                  <a:pt x="562178" y="950976"/>
                </a:lnTo>
                <a:lnTo>
                  <a:pt x="543064" y="950976"/>
                </a:lnTo>
                <a:lnTo>
                  <a:pt x="533514" y="970026"/>
                </a:lnTo>
                <a:lnTo>
                  <a:pt x="495287" y="998601"/>
                </a:lnTo>
                <a:lnTo>
                  <a:pt x="476186" y="998601"/>
                </a:lnTo>
                <a:lnTo>
                  <a:pt x="476186" y="1008126"/>
                </a:lnTo>
                <a:lnTo>
                  <a:pt x="466623" y="1008126"/>
                </a:lnTo>
                <a:lnTo>
                  <a:pt x="409295" y="1046226"/>
                </a:lnTo>
                <a:lnTo>
                  <a:pt x="409295" y="1160526"/>
                </a:lnTo>
                <a:lnTo>
                  <a:pt x="565365" y="1160526"/>
                </a:lnTo>
                <a:lnTo>
                  <a:pt x="571741" y="1084326"/>
                </a:lnTo>
                <a:lnTo>
                  <a:pt x="581291" y="1065276"/>
                </a:lnTo>
                <a:lnTo>
                  <a:pt x="590842" y="1055751"/>
                </a:lnTo>
                <a:lnTo>
                  <a:pt x="619518" y="1017651"/>
                </a:lnTo>
                <a:lnTo>
                  <a:pt x="657733" y="998601"/>
                </a:lnTo>
                <a:lnTo>
                  <a:pt x="686396" y="970026"/>
                </a:lnTo>
                <a:lnTo>
                  <a:pt x="705510" y="970026"/>
                </a:lnTo>
                <a:lnTo>
                  <a:pt x="705510" y="960501"/>
                </a:lnTo>
                <a:lnTo>
                  <a:pt x="781951" y="912749"/>
                </a:lnTo>
                <a:lnTo>
                  <a:pt x="839292" y="865124"/>
                </a:lnTo>
                <a:lnTo>
                  <a:pt x="875919" y="836549"/>
                </a:lnTo>
                <a:lnTo>
                  <a:pt x="933246" y="798449"/>
                </a:lnTo>
                <a:lnTo>
                  <a:pt x="952360" y="788924"/>
                </a:lnTo>
                <a:lnTo>
                  <a:pt x="971422" y="769874"/>
                </a:lnTo>
                <a:lnTo>
                  <a:pt x="981075" y="760349"/>
                </a:lnTo>
                <a:lnTo>
                  <a:pt x="981075" y="750824"/>
                </a:lnTo>
                <a:lnTo>
                  <a:pt x="993831" y="731774"/>
                </a:lnTo>
                <a:lnTo>
                  <a:pt x="839292" y="731774"/>
                </a:lnTo>
                <a:lnTo>
                  <a:pt x="847255" y="712851"/>
                </a:lnTo>
                <a:lnTo>
                  <a:pt x="1002498" y="712851"/>
                </a:lnTo>
                <a:lnTo>
                  <a:pt x="1009650" y="684149"/>
                </a:lnTo>
                <a:lnTo>
                  <a:pt x="1019302" y="647700"/>
                </a:lnTo>
                <a:lnTo>
                  <a:pt x="1019302" y="628650"/>
                </a:lnTo>
                <a:lnTo>
                  <a:pt x="1009650" y="628650"/>
                </a:lnTo>
                <a:lnTo>
                  <a:pt x="1009650" y="619125"/>
                </a:lnTo>
                <a:lnTo>
                  <a:pt x="1019302" y="600075"/>
                </a:lnTo>
                <a:lnTo>
                  <a:pt x="1038352" y="533400"/>
                </a:lnTo>
                <a:lnTo>
                  <a:pt x="1057529" y="476250"/>
                </a:lnTo>
                <a:lnTo>
                  <a:pt x="1057529" y="447675"/>
                </a:lnTo>
                <a:lnTo>
                  <a:pt x="1067054" y="438150"/>
                </a:lnTo>
                <a:lnTo>
                  <a:pt x="1057529" y="428625"/>
                </a:lnTo>
                <a:lnTo>
                  <a:pt x="1047877" y="409575"/>
                </a:lnTo>
                <a:lnTo>
                  <a:pt x="1019302" y="381000"/>
                </a:lnTo>
                <a:lnTo>
                  <a:pt x="1079176" y="381000"/>
                </a:lnTo>
                <a:lnTo>
                  <a:pt x="1086104" y="304800"/>
                </a:lnTo>
                <a:lnTo>
                  <a:pt x="1701850" y="304800"/>
                </a:lnTo>
                <a:lnTo>
                  <a:pt x="1686560" y="285750"/>
                </a:lnTo>
                <a:lnTo>
                  <a:pt x="1677035" y="276225"/>
                </a:lnTo>
                <a:lnTo>
                  <a:pt x="1667383" y="266700"/>
                </a:lnTo>
                <a:lnTo>
                  <a:pt x="1657858" y="200025"/>
                </a:lnTo>
                <a:lnTo>
                  <a:pt x="1619631" y="180975"/>
                </a:lnTo>
                <a:lnTo>
                  <a:pt x="1571879" y="142875"/>
                </a:lnTo>
                <a:close/>
              </a:path>
              <a:path w="1990725" h="1465579">
                <a:moveTo>
                  <a:pt x="705510" y="970026"/>
                </a:moveTo>
                <a:lnTo>
                  <a:pt x="686396" y="970026"/>
                </a:lnTo>
                <a:lnTo>
                  <a:pt x="667296" y="989076"/>
                </a:lnTo>
                <a:lnTo>
                  <a:pt x="667296" y="998601"/>
                </a:lnTo>
                <a:lnTo>
                  <a:pt x="676846" y="1027176"/>
                </a:lnTo>
                <a:lnTo>
                  <a:pt x="676846" y="1046226"/>
                </a:lnTo>
                <a:lnTo>
                  <a:pt x="686396" y="1055751"/>
                </a:lnTo>
                <a:lnTo>
                  <a:pt x="695960" y="1046226"/>
                </a:lnTo>
                <a:lnTo>
                  <a:pt x="705510" y="1008126"/>
                </a:lnTo>
                <a:lnTo>
                  <a:pt x="705510" y="970026"/>
                </a:lnTo>
                <a:close/>
              </a:path>
              <a:path w="1990725" h="1465579">
                <a:moveTo>
                  <a:pt x="1002498" y="712851"/>
                </a:moveTo>
                <a:lnTo>
                  <a:pt x="847255" y="712851"/>
                </a:lnTo>
                <a:lnTo>
                  <a:pt x="847255" y="722376"/>
                </a:lnTo>
                <a:lnTo>
                  <a:pt x="839292" y="731774"/>
                </a:lnTo>
                <a:lnTo>
                  <a:pt x="993831" y="731774"/>
                </a:lnTo>
                <a:lnTo>
                  <a:pt x="1000125" y="722376"/>
                </a:lnTo>
                <a:lnTo>
                  <a:pt x="1002498" y="712851"/>
                </a:lnTo>
                <a:close/>
              </a:path>
              <a:path w="1990725" h="1465579">
                <a:moveTo>
                  <a:pt x="1079176" y="381000"/>
                </a:moveTo>
                <a:lnTo>
                  <a:pt x="1019302" y="381000"/>
                </a:lnTo>
                <a:lnTo>
                  <a:pt x="1076579" y="409575"/>
                </a:lnTo>
                <a:lnTo>
                  <a:pt x="1079176" y="381000"/>
                </a:lnTo>
                <a:close/>
              </a:path>
              <a:path w="1990725" h="1465579">
                <a:moveTo>
                  <a:pt x="904576" y="180987"/>
                </a:moveTo>
                <a:lnTo>
                  <a:pt x="895032" y="190500"/>
                </a:lnTo>
                <a:lnTo>
                  <a:pt x="899805" y="190500"/>
                </a:lnTo>
                <a:lnTo>
                  <a:pt x="904576" y="180987"/>
                </a:lnTo>
                <a:close/>
              </a:path>
              <a:path w="1990725" h="1465579">
                <a:moveTo>
                  <a:pt x="1418970" y="28575"/>
                </a:moveTo>
                <a:lnTo>
                  <a:pt x="1162558" y="28575"/>
                </a:lnTo>
                <a:lnTo>
                  <a:pt x="1133856" y="38100"/>
                </a:lnTo>
                <a:lnTo>
                  <a:pt x="1114806" y="47625"/>
                </a:lnTo>
                <a:lnTo>
                  <a:pt x="1095756" y="47625"/>
                </a:lnTo>
                <a:lnTo>
                  <a:pt x="1000125" y="95250"/>
                </a:lnTo>
                <a:lnTo>
                  <a:pt x="933246" y="142875"/>
                </a:lnTo>
                <a:lnTo>
                  <a:pt x="914146" y="171450"/>
                </a:lnTo>
                <a:lnTo>
                  <a:pt x="904589" y="180975"/>
                </a:lnTo>
                <a:lnTo>
                  <a:pt x="904582" y="190500"/>
                </a:lnTo>
                <a:lnTo>
                  <a:pt x="1552702" y="190500"/>
                </a:lnTo>
                <a:lnTo>
                  <a:pt x="1552702" y="171450"/>
                </a:lnTo>
                <a:lnTo>
                  <a:pt x="1533652" y="114300"/>
                </a:lnTo>
                <a:lnTo>
                  <a:pt x="1533652" y="104775"/>
                </a:lnTo>
                <a:lnTo>
                  <a:pt x="1485900" y="66675"/>
                </a:lnTo>
                <a:lnTo>
                  <a:pt x="1466723" y="57150"/>
                </a:lnTo>
                <a:lnTo>
                  <a:pt x="1457198" y="47625"/>
                </a:lnTo>
                <a:lnTo>
                  <a:pt x="1418970" y="28575"/>
                </a:lnTo>
                <a:close/>
              </a:path>
              <a:path w="1990725" h="1465579">
                <a:moveTo>
                  <a:pt x="1267714" y="0"/>
                </a:moveTo>
                <a:lnTo>
                  <a:pt x="1229487" y="9525"/>
                </a:lnTo>
                <a:lnTo>
                  <a:pt x="1200785" y="28575"/>
                </a:lnTo>
                <a:lnTo>
                  <a:pt x="1352042" y="28575"/>
                </a:lnTo>
                <a:lnTo>
                  <a:pt x="1304290" y="9525"/>
                </a:lnTo>
                <a:lnTo>
                  <a:pt x="1267714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85850" y="4300473"/>
            <a:ext cx="74612" cy="123825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38350" y="4083049"/>
            <a:ext cx="236600" cy="665226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819275" y="3863974"/>
            <a:ext cx="255650" cy="219075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04950" y="3673474"/>
            <a:ext cx="179450" cy="180975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81175" y="4092574"/>
            <a:ext cx="104775" cy="95250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95425" y="4244974"/>
            <a:ext cx="255650" cy="284225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69987" y="4386198"/>
            <a:ext cx="115887" cy="85725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90600" y="4586223"/>
            <a:ext cx="19050" cy="85725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93737" y="4795773"/>
            <a:ext cx="457200" cy="142875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14450" y="4776723"/>
            <a:ext cx="104775" cy="161925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1025" y="4938648"/>
            <a:ext cx="122237" cy="66675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90575" y="5024373"/>
            <a:ext cx="104775" cy="47625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33500" y="4633848"/>
            <a:ext cx="28575" cy="95250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66775" y="4795773"/>
            <a:ext cx="9525" cy="28575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47725" y="4671948"/>
            <a:ext cx="47625" cy="123825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66775" y="4824348"/>
            <a:ext cx="28575" cy="38100"/>
          </a:xfrm>
          <a:prstGeom prst="rect">
            <a:avLst/>
          </a:prstGeom>
        </p:spPr>
      </p:pic>
      <p:sp>
        <p:nvSpPr>
          <p:cNvPr id="46" name="bg object 46"/>
          <p:cNvSpPr/>
          <p:nvPr/>
        </p:nvSpPr>
        <p:spPr>
          <a:xfrm>
            <a:off x="850900" y="3922775"/>
            <a:ext cx="897255" cy="676275"/>
          </a:xfrm>
          <a:custGeom>
            <a:avLst/>
            <a:gdLst/>
            <a:ahLst/>
            <a:cxnLst/>
            <a:rect l="l" t="t" r="r" b="b"/>
            <a:pathLst>
              <a:path w="897255" h="676275">
                <a:moveTo>
                  <a:pt x="336550" y="379349"/>
                </a:moveTo>
                <a:lnTo>
                  <a:pt x="228600" y="436499"/>
                </a:lnTo>
                <a:lnTo>
                  <a:pt x="0" y="663575"/>
                </a:lnTo>
                <a:lnTo>
                  <a:pt x="280987" y="514350"/>
                </a:lnTo>
                <a:lnTo>
                  <a:pt x="336550" y="379349"/>
                </a:lnTo>
                <a:close/>
              </a:path>
              <a:path w="897255" h="676275">
                <a:moveTo>
                  <a:pt x="549275" y="171450"/>
                </a:moveTo>
                <a:lnTo>
                  <a:pt x="457200" y="57150"/>
                </a:lnTo>
                <a:lnTo>
                  <a:pt x="446151" y="409575"/>
                </a:lnTo>
                <a:lnTo>
                  <a:pt x="509651" y="282575"/>
                </a:lnTo>
                <a:lnTo>
                  <a:pt x="549275" y="171450"/>
                </a:lnTo>
                <a:close/>
              </a:path>
              <a:path w="897255" h="676275">
                <a:moveTo>
                  <a:pt x="742950" y="328549"/>
                </a:moveTo>
                <a:lnTo>
                  <a:pt x="525526" y="0"/>
                </a:lnTo>
                <a:lnTo>
                  <a:pt x="552450" y="138049"/>
                </a:lnTo>
                <a:lnTo>
                  <a:pt x="635000" y="244475"/>
                </a:lnTo>
                <a:lnTo>
                  <a:pt x="742950" y="328549"/>
                </a:lnTo>
                <a:close/>
              </a:path>
              <a:path w="897255" h="676275">
                <a:moveTo>
                  <a:pt x="762000" y="333375"/>
                </a:moveTo>
                <a:lnTo>
                  <a:pt x="654050" y="390525"/>
                </a:lnTo>
                <a:lnTo>
                  <a:pt x="630301" y="411099"/>
                </a:lnTo>
                <a:lnTo>
                  <a:pt x="585851" y="458724"/>
                </a:lnTo>
                <a:lnTo>
                  <a:pt x="558800" y="514350"/>
                </a:lnTo>
                <a:lnTo>
                  <a:pt x="496951" y="581025"/>
                </a:lnTo>
                <a:lnTo>
                  <a:pt x="487426" y="596900"/>
                </a:lnTo>
                <a:lnTo>
                  <a:pt x="466725" y="614299"/>
                </a:lnTo>
                <a:lnTo>
                  <a:pt x="420751" y="663575"/>
                </a:lnTo>
                <a:lnTo>
                  <a:pt x="496951" y="676275"/>
                </a:lnTo>
                <a:lnTo>
                  <a:pt x="762000" y="333375"/>
                </a:lnTo>
                <a:close/>
              </a:path>
              <a:path w="897255" h="676275">
                <a:moveTo>
                  <a:pt x="897001" y="344424"/>
                </a:moveTo>
                <a:lnTo>
                  <a:pt x="890651" y="219075"/>
                </a:lnTo>
                <a:lnTo>
                  <a:pt x="795401" y="254000"/>
                </a:lnTo>
                <a:lnTo>
                  <a:pt x="897001" y="344424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0006" y="152146"/>
            <a:ext cx="7923987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 u="heavy">
                <a:solidFill>
                  <a:srgbClr val="FFFF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2016378"/>
            <a:ext cx="8072755" cy="331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 u="heavy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26" Type="http://schemas.openxmlformats.org/officeDocument/2006/relationships/image" Target="../media/image260.png"/><Relationship Id="rId3" Type="http://schemas.openxmlformats.org/officeDocument/2006/relationships/image" Target="../media/image237.png"/><Relationship Id="rId21" Type="http://schemas.openxmlformats.org/officeDocument/2006/relationships/image" Target="../media/image255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5" Type="http://schemas.openxmlformats.org/officeDocument/2006/relationships/image" Target="../media/image259.pn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29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24" Type="http://schemas.openxmlformats.org/officeDocument/2006/relationships/image" Target="../media/image258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28" Type="http://schemas.openxmlformats.org/officeDocument/2006/relationships/image" Target="../media/image262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Relationship Id="rId22" Type="http://schemas.openxmlformats.org/officeDocument/2006/relationships/image" Target="../media/image256.png"/><Relationship Id="rId27" Type="http://schemas.openxmlformats.org/officeDocument/2006/relationships/image" Target="../media/image261.png"/><Relationship Id="rId30" Type="http://schemas.openxmlformats.org/officeDocument/2006/relationships/image" Target="../media/image26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5.png"/><Relationship Id="rId18" Type="http://schemas.openxmlformats.org/officeDocument/2006/relationships/image" Target="../media/image279.png"/><Relationship Id="rId26" Type="http://schemas.openxmlformats.org/officeDocument/2006/relationships/image" Target="../media/image287.png"/><Relationship Id="rId39" Type="http://schemas.openxmlformats.org/officeDocument/2006/relationships/image" Target="../media/image168.png"/><Relationship Id="rId21" Type="http://schemas.openxmlformats.org/officeDocument/2006/relationships/image" Target="../media/image282.png"/><Relationship Id="rId34" Type="http://schemas.openxmlformats.org/officeDocument/2006/relationships/image" Target="../media/image294.png"/><Relationship Id="rId42" Type="http://schemas.openxmlformats.org/officeDocument/2006/relationships/image" Target="../media/image301.png"/><Relationship Id="rId47" Type="http://schemas.openxmlformats.org/officeDocument/2006/relationships/image" Target="../media/image306.png"/><Relationship Id="rId50" Type="http://schemas.openxmlformats.org/officeDocument/2006/relationships/image" Target="../media/image309.png"/><Relationship Id="rId7" Type="http://schemas.openxmlformats.org/officeDocument/2006/relationships/image" Target="../media/image269.png"/><Relationship Id="rId2" Type="http://schemas.openxmlformats.org/officeDocument/2006/relationships/image" Target="../media/image265.png"/><Relationship Id="rId16" Type="http://schemas.openxmlformats.org/officeDocument/2006/relationships/image" Target="../media/image277.png"/><Relationship Id="rId29" Type="http://schemas.openxmlformats.org/officeDocument/2006/relationships/image" Target="../media/image157.png"/><Relationship Id="rId11" Type="http://schemas.openxmlformats.org/officeDocument/2006/relationships/image" Target="../media/image273.png"/><Relationship Id="rId24" Type="http://schemas.openxmlformats.org/officeDocument/2006/relationships/image" Target="../media/image285.png"/><Relationship Id="rId32" Type="http://schemas.openxmlformats.org/officeDocument/2006/relationships/image" Target="../media/image292.png"/><Relationship Id="rId37" Type="http://schemas.openxmlformats.org/officeDocument/2006/relationships/image" Target="../media/image297.png"/><Relationship Id="rId40" Type="http://schemas.openxmlformats.org/officeDocument/2006/relationships/image" Target="../media/image299.png"/><Relationship Id="rId45" Type="http://schemas.openxmlformats.org/officeDocument/2006/relationships/image" Target="../media/image304.png"/><Relationship Id="rId53" Type="http://schemas.openxmlformats.org/officeDocument/2006/relationships/image" Target="../media/image312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19" Type="http://schemas.openxmlformats.org/officeDocument/2006/relationships/image" Target="../media/image280.png"/><Relationship Id="rId31" Type="http://schemas.openxmlformats.org/officeDocument/2006/relationships/image" Target="../media/image291.png"/><Relationship Id="rId44" Type="http://schemas.openxmlformats.org/officeDocument/2006/relationships/image" Target="../media/image303.png"/><Relationship Id="rId52" Type="http://schemas.openxmlformats.org/officeDocument/2006/relationships/image" Target="../media/image311.png"/><Relationship Id="rId4" Type="http://schemas.openxmlformats.org/officeDocument/2006/relationships/image" Target="../media/image149.png"/><Relationship Id="rId9" Type="http://schemas.openxmlformats.org/officeDocument/2006/relationships/image" Target="../media/image271.png"/><Relationship Id="rId14" Type="http://schemas.openxmlformats.org/officeDocument/2006/relationships/image" Target="../media/image193.png"/><Relationship Id="rId22" Type="http://schemas.openxmlformats.org/officeDocument/2006/relationships/image" Target="../media/image283.png"/><Relationship Id="rId27" Type="http://schemas.openxmlformats.org/officeDocument/2006/relationships/image" Target="../media/image288.png"/><Relationship Id="rId30" Type="http://schemas.openxmlformats.org/officeDocument/2006/relationships/image" Target="../media/image290.png"/><Relationship Id="rId35" Type="http://schemas.openxmlformats.org/officeDocument/2006/relationships/image" Target="../media/image295.png"/><Relationship Id="rId43" Type="http://schemas.openxmlformats.org/officeDocument/2006/relationships/image" Target="../media/image302.png"/><Relationship Id="rId48" Type="http://schemas.openxmlformats.org/officeDocument/2006/relationships/image" Target="../media/image307.png"/><Relationship Id="rId8" Type="http://schemas.openxmlformats.org/officeDocument/2006/relationships/image" Target="../media/image270.png"/><Relationship Id="rId51" Type="http://schemas.openxmlformats.org/officeDocument/2006/relationships/image" Target="../media/image310.png"/><Relationship Id="rId3" Type="http://schemas.openxmlformats.org/officeDocument/2006/relationships/image" Target="../media/image266.png"/><Relationship Id="rId12" Type="http://schemas.openxmlformats.org/officeDocument/2006/relationships/image" Target="../media/image274.png"/><Relationship Id="rId17" Type="http://schemas.openxmlformats.org/officeDocument/2006/relationships/image" Target="../media/image278.png"/><Relationship Id="rId25" Type="http://schemas.openxmlformats.org/officeDocument/2006/relationships/image" Target="../media/image286.png"/><Relationship Id="rId33" Type="http://schemas.openxmlformats.org/officeDocument/2006/relationships/image" Target="../media/image293.png"/><Relationship Id="rId38" Type="http://schemas.openxmlformats.org/officeDocument/2006/relationships/image" Target="../media/image298.png"/><Relationship Id="rId46" Type="http://schemas.openxmlformats.org/officeDocument/2006/relationships/image" Target="../media/image305.png"/><Relationship Id="rId20" Type="http://schemas.openxmlformats.org/officeDocument/2006/relationships/image" Target="../media/image281.png"/><Relationship Id="rId41" Type="http://schemas.openxmlformats.org/officeDocument/2006/relationships/image" Target="../media/image300.png"/><Relationship Id="rId54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5" Type="http://schemas.openxmlformats.org/officeDocument/2006/relationships/image" Target="../media/image276.png"/><Relationship Id="rId23" Type="http://schemas.openxmlformats.org/officeDocument/2006/relationships/image" Target="../media/image284.png"/><Relationship Id="rId28" Type="http://schemas.openxmlformats.org/officeDocument/2006/relationships/image" Target="../media/image289.png"/><Relationship Id="rId36" Type="http://schemas.openxmlformats.org/officeDocument/2006/relationships/image" Target="../media/image296.png"/><Relationship Id="rId49" Type="http://schemas.openxmlformats.org/officeDocument/2006/relationships/image" Target="../media/image30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26" Type="http://schemas.openxmlformats.org/officeDocument/2006/relationships/image" Target="../media/image338.png"/><Relationship Id="rId39" Type="http://schemas.openxmlformats.org/officeDocument/2006/relationships/image" Target="../media/image351.png"/><Relationship Id="rId21" Type="http://schemas.openxmlformats.org/officeDocument/2006/relationships/image" Target="../media/image333.png"/><Relationship Id="rId34" Type="http://schemas.openxmlformats.org/officeDocument/2006/relationships/image" Target="../media/image346.png"/><Relationship Id="rId42" Type="http://schemas.openxmlformats.org/officeDocument/2006/relationships/image" Target="../media/image354.png"/><Relationship Id="rId47" Type="http://schemas.openxmlformats.org/officeDocument/2006/relationships/image" Target="../media/image359.png"/><Relationship Id="rId50" Type="http://schemas.openxmlformats.org/officeDocument/2006/relationships/image" Target="../media/image362.png"/><Relationship Id="rId7" Type="http://schemas.openxmlformats.org/officeDocument/2006/relationships/image" Target="../media/image319.png"/><Relationship Id="rId2" Type="http://schemas.openxmlformats.org/officeDocument/2006/relationships/image" Target="../media/image314.png"/><Relationship Id="rId16" Type="http://schemas.openxmlformats.org/officeDocument/2006/relationships/image" Target="../media/image328.png"/><Relationship Id="rId29" Type="http://schemas.openxmlformats.org/officeDocument/2006/relationships/image" Target="../media/image341.png"/><Relationship Id="rId11" Type="http://schemas.openxmlformats.org/officeDocument/2006/relationships/image" Target="../media/image323.png"/><Relationship Id="rId24" Type="http://schemas.openxmlformats.org/officeDocument/2006/relationships/image" Target="../media/image336.png"/><Relationship Id="rId32" Type="http://schemas.openxmlformats.org/officeDocument/2006/relationships/image" Target="../media/image344.png"/><Relationship Id="rId37" Type="http://schemas.openxmlformats.org/officeDocument/2006/relationships/image" Target="../media/image349.png"/><Relationship Id="rId40" Type="http://schemas.openxmlformats.org/officeDocument/2006/relationships/image" Target="../media/image352.png"/><Relationship Id="rId45" Type="http://schemas.openxmlformats.org/officeDocument/2006/relationships/image" Target="../media/image357.png"/><Relationship Id="rId5" Type="http://schemas.openxmlformats.org/officeDocument/2006/relationships/image" Target="../media/image317.png"/><Relationship Id="rId15" Type="http://schemas.openxmlformats.org/officeDocument/2006/relationships/image" Target="../media/image327.png"/><Relationship Id="rId23" Type="http://schemas.openxmlformats.org/officeDocument/2006/relationships/image" Target="../media/image335.png"/><Relationship Id="rId28" Type="http://schemas.openxmlformats.org/officeDocument/2006/relationships/image" Target="../media/image340.png"/><Relationship Id="rId36" Type="http://schemas.openxmlformats.org/officeDocument/2006/relationships/image" Target="../media/image348.png"/><Relationship Id="rId49" Type="http://schemas.openxmlformats.org/officeDocument/2006/relationships/image" Target="../media/image361.png"/><Relationship Id="rId10" Type="http://schemas.openxmlformats.org/officeDocument/2006/relationships/image" Target="../media/image322.png"/><Relationship Id="rId19" Type="http://schemas.openxmlformats.org/officeDocument/2006/relationships/image" Target="../media/image331.png"/><Relationship Id="rId31" Type="http://schemas.openxmlformats.org/officeDocument/2006/relationships/image" Target="../media/image343.png"/><Relationship Id="rId44" Type="http://schemas.openxmlformats.org/officeDocument/2006/relationships/image" Target="../media/image356.png"/><Relationship Id="rId52" Type="http://schemas.openxmlformats.org/officeDocument/2006/relationships/image" Target="../media/image364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Relationship Id="rId22" Type="http://schemas.openxmlformats.org/officeDocument/2006/relationships/image" Target="../media/image334.png"/><Relationship Id="rId27" Type="http://schemas.openxmlformats.org/officeDocument/2006/relationships/image" Target="../media/image339.png"/><Relationship Id="rId30" Type="http://schemas.openxmlformats.org/officeDocument/2006/relationships/image" Target="../media/image342.png"/><Relationship Id="rId35" Type="http://schemas.openxmlformats.org/officeDocument/2006/relationships/image" Target="../media/image347.png"/><Relationship Id="rId43" Type="http://schemas.openxmlformats.org/officeDocument/2006/relationships/image" Target="../media/image355.png"/><Relationship Id="rId48" Type="http://schemas.openxmlformats.org/officeDocument/2006/relationships/image" Target="../media/image360.png"/><Relationship Id="rId8" Type="http://schemas.openxmlformats.org/officeDocument/2006/relationships/image" Target="../media/image320.png"/><Relationship Id="rId51" Type="http://schemas.openxmlformats.org/officeDocument/2006/relationships/image" Target="../media/image363.png"/><Relationship Id="rId3" Type="http://schemas.openxmlformats.org/officeDocument/2006/relationships/image" Target="../media/image315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5" Type="http://schemas.openxmlformats.org/officeDocument/2006/relationships/image" Target="../media/image337.png"/><Relationship Id="rId33" Type="http://schemas.openxmlformats.org/officeDocument/2006/relationships/image" Target="../media/image345.png"/><Relationship Id="rId38" Type="http://schemas.openxmlformats.org/officeDocument/2006/relationships/image" Target="../media/image350.png"/><Relationship Id="rId46" Type="http://schemas.openxmlformats.org/officeDocument/2006/relationships/image" Target="../media/image358.png"/><Relationship Id="rId20" Type="http://schemas.openxmlformats.org/officeDocument/2006/relationships/image" Target="../media/image332.png"/><Relationship Id="rId41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5.png"/><Relationship Id="rId18" Type="http://schemas.openxmlformats.org/officeDocument/2006/relationships/image" Target="../media/image380.png"/><Relationship Id="rId26" Type="http://schemas.openxmlformats.org/officeDocument/2006/relationships/image" Target="../media/image179.png"/><Relationship Id="rId39" Type="http://schemas.openxmlformats.org/officeDocument/2006/relationships/image" Target="../media/image395.png"/><Relationship Id="rId21" Type="http://schemas.openxmlformats.org/officeDocument/2006/relationships/image" Target="../media/image382.png"/><Relationship Id="rId34" Type="http://schemas.openxmlformats.org/officeDocument/2006/relationships/image" Target="../media/image391.png"/><Relationship Id="rId42" Type="http://schemas.openxmlformats.org/officeDocument/2006/relationships/image" Target="../media/image398.png"/><Relationship Id="rId47" Type="http://schemas.openxmlformats.org/officeDocument/2006/relationships/image" Target="../media/image403.png"/><Relationship Id="rId7" Type="http://schemas.openxmlformats.org/officeDocument/2006/relationships/image" Target="../media/image369.png"/><Relationship Id="rId2" Type="http://schemas.openxmlformats.org/officeDocument/2006/relationships/image" Target="../media/image365.png"/><Relationship Id="rId16" Type="http://schemas.openxmlformats.org/officeDocument/2006/relationships/image" Target="../media/image378.png"/><Relationship Id="rId29" Type="http://schemas.openxmlformats.org/officeDocument/2006/relationships/image" Target="../media/image388.png"/><Relationship Id="rId11" Type="http://schemas.openxmlformats.org/officeDocument/2006/relationships/image" Target="../media/image373.png"/><Relationship Id="rId24" Type="http://schemas.openxmlformats.org/officeDocument/2006/relationships/image" Target="../media/image384.png"/><Relationship Id="rId32" Type="http://schemas.openxmlformats.org/officeDocument/2006/relationships/image" Target="../media/image164.png"/><Relationship Id="rId37" Type="http://schemas.openxmlformats.org/officeDocument/2006/relationships/image" Target="../media/image159.png"/><Relationship Id="rId40" Type="http://schemas.openxmlformats.org/officeDocument/2006/relationships/image" Target="../media/image396.png"/><Relationship Id="rId45" Type="http://schemas.openxmlformats.org/officeDocument/2006/relationships/image" Target="../media/image401.png"/><Relationship Id="rId5" Type="http://schemas.openxmlformats.org/officeDocument/2006/relationships/image" Target="../media/image367.png"/><Relationship Id="rId15" Type="http://schemas.openxmlformats.org/officeDocument/2006/relationships/image" Target="../media/image377.png"/><Relationship Id="rId23" Type="http://schemas.openxmlformats.org/officeDocument/2006/relationships/image" Target="../media/image193.png"/><Relationship Id="rId28" Type="http://schemas.openxmlformats.org/officeDocument/2006/relationships/image" Target="../media/image387.png"/><Relationship Id="rId36" Type="http://schemas.openxmlformats.org/officeDocument/2006/relationships/image" Target="../media/image393.png"/><Relationship Id="rId49" Type="http://schemas.openxmlformats.org/officeDocument/2006/relationships/image" Target="../media/image405.png"/><Relationship Id="rId10" Type="http://schemas.openxmlformats.org/officeDocument/2006/relationships/image" Target="../media/image372.png"/><Relationship Id="rId19" Type="http://schemas.openxmlformats.org/officeDocument/2006/relationships/image" Target="../media/image381.png"/><Relationship Id="rId31" Type="http://schemas.openxmlformats.org/officeDocument/2006/relationships/image" Target="../media/image390.png"/><Relationship Id="rId44" Type="http://schemas.openxmlformats.org/officeDocument/2006/relationships/image" Target="../media/image400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Relationship Id="rId22" Type="http://schemas.openxmlformats.org/officeDocument/2006/relationships/image" Target="../media/image383.png"/><Relationship Id="rId27" Type="http://schemas.openxmlformats.org/officeDocument/2006/relationships/image" Target="../media/image386.png"/><Relationship Id="rId30" Type="http://schemas.openxmlformats.org/officeDocument/2006/relationships/image" Target="../media/image389.png"/><Relationship Id="rId35" Type="http://schemas.openxmlformats.org/officeDocument/2006/relationships/image" Target="../media/image392.png"/><Relationship Id="rId43" Type="http://schemas.openxmlformats.org/officeDocument/2006/relationships/image" Target="../media/image399.png"/><Relationship Id="rId48" Type="http://schemas.openxmlformats.org/officeDocument/2006/relationships/image" Target="../media/image404.png"/><Relationship Id="rId8" Type="http://schemas.openxmlformats.org/officeDocument/2006/relationships/image" Target="../media/image370.png"/><Relationship Id="rId3" Type="http://schemas.openxmlformats.org/officeDocument/2006/relationships/image" Target="../media/image149.png"/><Relationship Id="rId12" Type="http://schemas.openxmlformats.org/officeDocument/2006/relationships/image" Target="../media/image374.png"/><Relationship Id="rId17" Type="http://schemas.openxmlformats.org/officeDocument/2006/relationships/image" Target="../media/image379.png"/><Relationship Id="rId25" Type="http://schemas.openxmlformats.org/officeDocument/2006/relationships/image" Target="../media/image385.png"/><Relationship Id="rId33" Type="http://schemas.openxmlformats.org/officeDocument/2006/relationships/image" Target="../media/image315.png"/><Relationship Id="rId38" Type="http://schemas.openxmlformats.org/officeDocument/2006/relationships/image" Target="../media/image394.png"/><Relationship Id="rId46" Type="http://schemas.openxmlformats.org/officeDocument/2006/relationships/image" Target="../media/image402.png"/><Relationship Id="rId20" Type="http://schemas.openxmlformats.org/officeDocument/2006/relationships/image" Target="../media/image157.png"/><Relationship Id="rId41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7.png"/><Relationship Id="rId18" Type="http://schemas.openxmlformats.org/officeDocument/2006/relationships/image" Target="../media/image422.png"/><Relationship Id="rId26" Type="http://schemas.openxmlformats.org/officeDocument/2006/relationships/image" Target="../media/image430.png"/><Relationship Id="rId39" Type="http://schemas.openxmlformats.org/officeDocument/2006/relationships/image" Target="../media/image443.png"/><Relationship Id="rId21" Type="http://schemas.openxmlformats.org/officeDocument/2006/relationships/image" Target="../media/image425.png"/><Relationship Id="rId34" Type="http://schemas.openxmlformats.org/officeDocument/2006/relationships/image" Target="../media/image438.png"/><Relationship Id="rId42" Type="http://schemas.openxmlformats.org/officeDocument/2006/relationships/image" Target="../media/image446.png"/><Relationship Id="rId47" Type="http://schemas.openxmlformats.org/officeDocument/2006/relationships/image" Target="../media/image451.png"/><Relationship Id="rId50" Type="http://schemas.openxmlformats.org/officeDocument/2006/relationships/image" Target="../media/image454.png"/><Relationship Id="rId55" Type="http://schemas.openxmlformats.org/officeDocument/2006/relationships/image" Target="../media/image459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6" Type="http://schemas.openxmlformats.org/officeDocument/2006/relationships/image" Target="../media/image420.png"/><Relationship Id="rId29" Type="http://schemas.openxmlformats.org/officeDocument/2006/relationships/image" Target="../media/image433.png"/><Relationship Id="rId11" Type="http://schemas.openxmlformats.org/officeDocument/2006/relationships/image" Target="../media/image415.png"/><Relationship Id="rId24" Type="http://schemas.openxmlformats.org/officeDocument/2006/relationships/image" Target="../media/image428.png"/><Relationship Id="rId32" Type="http://schemas.openxmlformats.org/officeDocument/2006/relationships/image" Target="../media/image436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49.png"/><Relationship Id="rId53" Type="http://schemas.openxmlformats.org/officeDocument/2006/relationships/image" Target="../media/image457.png"/><Relationship Id="rId58" Type="http://schemas.openxmlformats.org/officeDocument/2006/relationships/image" Target="../media/image462.png"/><Relationship Id="rId5" Type="http://schemas.openxmlformats.org/officeDocument/2006/relationships/image" Target="../media/image409.png"/><Relationship Id="rId19" Type="http://schemas.openxmlformats.org/officeDocument/2006/relationships/image" Target="../media/image423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Relationship Id="rId22" Type="http://schemas.openxmlformats.org/officeDocument/2006/relationships/image" Target="../media/image426.png"/><Relationship Id="rId27" Type="http://schemas.openxmlformats.org/officeDocument/2006/relationships/image" Target="../media/image431.png"/><Relationship Id="rId30" Type="http://schemas.openxmlformats.org/officeDocument/2006/relationships/image" Target="../media/image434.png"/><Relationship Id="rId35" Type="http://schemas.openxmlformats.org/officeDocument/2006/relationships/image" Target="../media/image439.png"/><Relationship Id="rId43" Type="http://schemas.openxmlformats.org/officeDocument/2006/relationships/image" Target="../media/image447.png"/><Relationship Id="rId48" Type="http://schemas.openxmlformats.org/officeDocument/2006/relationships/image" Target="../media/image452.png"/><Relationship Id="rId56" Type="http://schemas.openxmlformats.org/officeDocument/2006/relationships/image" Target="../media/image460.png"/><Relationship Id="rId8" Type="http://schemas.openxmlformats.org/officeDocument/2006/relationships/image" Target="../media/image412.png"/><Relationship Id="rId51" Type="http://schemas.openxmlformats.org/officeDocument/2006/relationships/image" Target="../media/image455.png"/><Relationship Id="rId3" Type="http://schemas.openxmlformats.org/officeDocument/2006/relationships/image" Target="../media/image407.png"/><Relationship Id="rId12" Type="http://schemas.openxmlformats.org/officeDocument/2006/relationships/image" Target="../media/image416.png"/><Relationship Id="rId17" Type="http://schemas.openxmlformats.org/officeDocument/2006/relationships/image" Target="../media/image421.png"/><Relationship Id="rId25" Type="http://schemas.openxmlformats.org/officeDocument/2006/relationships/image" Target="../media/image429.png"/><Relationship Id="rId33" Type="http://schemas.openxmlformats.org/officeDocument/2006/relationships/image" Target="../media/image437.png"/><Relationship Id="rId38" Type="http://schemas.openxmlformats.org/officeDocument/2006/relationships/image" Target="../media/image442.png"/><Relationship Id="rId46" Type="http://schemas.openxmlformats.org/officeDocument/2006/relationships/image" Target="../media/image450.png"/><Relationship Id="rId59" Type="http://schemas.openxmlformats.org/officeDocument/2006/relationships/image" Target="../media/image463.png"/><Relationship Id="rId20" Type="http://schemas.openxmlformats.org/officeDocument/2006/relationships/image" Target="../media/image424.png"/><Relationship Id="rId41" Type="http://schemas.openxmlformats.org/officeDocument/2006/relationships/image" Target="../media/image445.png"/><Relationship Id="rId54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5" Type="http://schemas.openxmlformats.org/officeDocument/2006/relationships/image" Target="../media/image419.png"/><Relationship Id="rId23" Type="http://schemas.openxmlformats.org/officeDocument/2006/relationships/image" Target="../media/image427.png"/><Relationship Id="rId28" Type="http://schemas.openxmlformats.org/officeDocument/2006/relationships/image" Target="../media/image432.png"/><Relationship Id="rId36" Type="http://schemas.openxmlformats.org/officeDocument/2006/relationships/image" Target="../media/image440.png"/><Relationship Id="rId49" Type="http://schemas.openxmlformats.org/officeDocument/2006/relationships/image" Target="../media/image453.png"/><Relationship Id="rId57" Type="http://schemas.openxmlformats.org/officeDocument/2006/relationships/image" Target="../media/image461.png"/><Relationship Id="rId10" Type="http://schemas.openxmlformats.org/officeDocument/2006/relationships/image" Target="../media/image414.png"/><Relationship Id="rId31" Type="http://schemas.openxmlformats.org/officeDocument/2006/relationships/image" Target="../media/image435.png"/><Relationship Id="rId44" Type="http://schemas.openxmlformats.org/officeDocument/2006/relationships/image" Target="../media/image448.png"/><Relationship Id="rId52" Type="http://schemas.openxmlformats.org/officeDocument/2006/relationships/image" Target="../media/image456.png"/><Relationship Id="rId60" Type="http://schemas.openxmlformats.org/officeDocument/2006/relationships/image" Target="../media/image46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1.png"/><Relationship Id="rId21" Type="http://schemas.openxmlformats.org/officeDocument/2006/relationships/image" Target="../media/image170.png"/><Relationship Id="rId42" Type="http://schemas.openxmlformats.org/officeDocument/2006/relationships/image" Target="../media/image495.png"/><Relationship Id="rId47" Type="http://schemas.openxmlformats.org/officeDocument/2006/relationships/image" Target="../media/image500.png"/><Relationship Id="rId63" Type="http://schemas.openxmlformats.org/officeDocument/2006/relationships/image" Target="../media/image515.png"/><Relationship Id="rId68" Type="http://schemas.openxmlformats.org/officeDocument/2006/relationships/image" Target="../media/image520.png"/><Relationship Id="rId16" Type="http://schemas.openxmlformats.org/officeDocument/2006/relationships/image" Target="../media/image193.png"/><Relationship Id="rId11" Type="http://schemas.openxmlformats.org/officeDocument/2006/relationships/image" Target="../media/image168.png"/><Relationship Id="rId24" Type="http://schemas.openxmlformats.org/officeDocument/2006/relationships/image" Target="../media/image310.png"/><Relationship Id="rId32" Type="http://schemas.openxmlformats.org/officeDocument/2006/relationships/image" Target="../media/image486.png"/><Relationship Id="rId37" Type="http://schemas.openxmlformats.org/officeDocument/2006/relationships/image" Target="../media/image490.png"/><Relationship Id="rId40" Type="http://schemas.openxmlformats.org/officeDocument/2006/relationships/image" Target="../media/image493.png"/><Relationship Id="rId45" Type="http://schemas.openxmlformats.org/officeDocument/2006/relationships/image" Target="../media/image498.png"/><Relationship Id="rId53" Type="http://schemas.openxmlformats.org/officeDocument/2006/relationships/image" Target="../media/image506.png"/><Relationship Id="rId58" Type="http://schemas.openxmlformats.org/officeDocument/2006/relationships/image" Target="../media/image311.png"/><Relationship Id="rId66" Type="http://schemas.openxmlformats.org/officeDocument/2006/relationships/image" Target="../media/image518.png"/><Relationship Id="rId74" Type="http://schemas.openxmlformats.org/officeDocument/2006/relationships/image" Target="../media/image525.png"/><Relationship Id="rId79" Type="http://schemas.openxmlformats.org/officeDocument/2006/relationships/image" Target="../media/image530.png"/><Relationship Id="rId5" Type="http://schemas.openxmlformats.org/officeDocument/2006/relationships/image" Target="../media/image468.png"/><Relationship Id="rId61" Type="http://schemas.openxmlformats.org/officeDocument/2006/relationships/image" Target="../media/image513.png"/><Relationship Id="rId19" Type="http://schemas.openxmlformats.org/officeDocument/2006/relationships/image" Target="../media/image477.png"/><Relationship Id="rId14" Type="http://schemas.openxmlformats.org/officeDocument/2006/relationships/image" Target="../media/image474.png"/><Relationship Id="rId22" Type="http://schemas.openxmlformats.org/officeDocument/2006/relationships/image" Target="../media/image479.png"/><Relationship Id="rId27" Type="http://schemas.openxmlformats.org/officeDocument/2006/relationships/image" Target="../media/image482.png"/><Relationship Id="rId30" Type="http://schemas.openxmlformats.org/officeDocument/2006/relationships/image" Target="../media/image484.png"/><Relationship Id="rId35" Type="http://schemas.openxmlformats.org/officeDocument/2006/relationships/image" Target="../media/image488.png"/><Relationship Id="rId43" Type="http://schemas.openxmlformats.org/officeDocument/2006/relationships/image" Target="../media/image496.png"/><Relationship Id="rId48" Type="http://schemas.openxmlformats.org/officeDocument/2006/relationships/image" Target="../media/image501.png"/><Relationship Id="rId56" Type="http://schemas.openxmlformats.org/officeDocument/2006/relationships/image" Target="../media/image509.png"/><Relationship Id="rId64" Type="http://schemas.openxmlformats.org/officeDocument/2006/relationships/image" Target="../media/image516.png"/><Relationship Id="rId69" Type="http://schemas.openxmlformats.org/officeDocument/2006/relationships/image" Target="../media/image521.png"/><Relationship Id="rId77" Type="http://schemas.openxmlformats.org/officeDocument/2006/relationships/image" Target="../media/image528.png"/><Relationship Id="rId8" Type="http://schemas.openxmlformats.org/officeDocument/2006/relationships/image" Target="../media/image470.png"/><Relationship Id="rId51" Type="http://schemas.openxmlformats.org/officeDocument/2006/relationships/image" Target="../media/image504.png"/><Relationship Id="rId72" Type="http://schemas.openxmlformats.org/officeDocument/2006/relationships/image" Target="../media/image523.png"/><Relationship Id="rId80" Type="http://schemas.openxmlformats.org/officeDocument/2006/relationships/image" Target="../media/image531.png"/><Relationship Id="rId3" Type="http://schemas.openxmlformats.org/officeDocument/2006/relationships/image" Target="../media/image466.png"/><Relationship Id="rId12" Type="http://schemas.openxmlformats.org/officeDocument/2006/relationships/image" Target="../media/image472.png"/><Relationship Id="rId17" Type="http://schemas.openxmlformats.org/officeDocument/2006/relationships/image" Target="../media/image149.png"/><Relationship Id="rId25" Type="http://schemas.openxmlformats.org/officeDocument/2006/relationships/image" Target="../media/image480.png"/><Relationship Id="rId33" Type="http://schemas.openxmlformats.org/officeDocument/2006/relationships/image" Target="../media/image293.png"/><Relationship Id="rId38" Type="http://schemas.openxmlformats.org/officeDocument/2006/relationships/image" Target="../media/image491.png"/><Relationship Id="rId46" Type="http://schemas.openxmlformats.org/officeDocument/2006/relationships/image" Target="../media/image499.png"/><Relationship Id="rId59" Type="http://schemas.openxmlformats.org/officeDocument/2006/relationships/image" Target="../media/image511.png"/><Relationship Id="rId67" Type="http://schemas.openxmlformats.org/officeDocument/2006/relationships/image" Target="../media/image519.png"/><Relationship Id="rId20" Type="http://schemas.openxmlformats.org/officeDocument/2006/relationships/image" Target="../media/image478.png"/><Relationship Id="rId41" Type="http://schemas.openxmlformats.org/officeDocument/2006/relationships/image" Target="../media/image494.png"/><Relationship Id="rId54" Type="http://schemas.openxmlformats.org/officeDocument/2006/relationships/image" Target="../media/image507.png"/><Relationship Id="rId62" Type="http://schemas.openxmlformats.org/officeDocument/2006/relationships/image" Target="../media/image514.png"/><Relationship Id="rId70" Type="http://schemas.openxmlformats.org/officeDocument/2006/relationships/image" Target="../media/image378.png"/><Relationship Id="rId75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15" Type="http://schemas.openxmlformats.org/officeDocument/2006/relationships/image" Target="../media/image475.png"/><Relationship Id="rId23" Type="http://schemas.openxmlformats.org/officeDocument/2006/relationships/image" Target="../media/image307.png"/><Relationship Id="rId28" Type="http://schemas.openxmlformats.org/officeDocument/2006/relationships/image" Target="../media/image304.png"/><Relationship Id="rId36" Type="http://schemas.openxmlformats.org/officeDocument/2006/relationships/image" Target="../media/image489.png"/><Relationship Id="rId49" Type="http://schemas.openxmlformats.org/officeDocument/2006/relationships/image" Target="../media/image502.png"/><Relationship Id="rId57" Type="http://schemas.openxmlformats.org/officeDocument/2006/relationships/image" Target="../media/image510.png"/><Relationship Id="rId10" Type="http://schemas.openxmlformats.org/officeDocument/2006/relationships/image" Target="../media/image471.png"/><Relationship Id="rId31" Type="http://schemas.openxmlformats.org/officeDocument/2006/relationships/image" Target="../media/image485.png"/><Relationship Id="rId44" Type="http://schemas.openxmlformats.org/officeDocument/2006/relationships/image" Target="../media/image497.png"/><Relationship Id="rId52" Type="http://schemas.openxmlformats.org/officeDocument/2006/relationships/image" Target="../media/image505.png"/><Relationship Id="rId60" Type="http://schemas.openxmlformats.org/officeDocument/2006/relationships/image" Target="../media/image512.png"/><Relationship Id="rId65" Type="http://schemas.openxmlformats.org/officeDocument/2006/relationships/image" Target="../media/image517.png"/><Relationship Id="rId73" Type="http://schemas.openxmlformats.org/officeDocument/2006/relationships/image" Target="../media/image524.png"/><Relationship Id="rId78" Type="http://schemas.openxmlformats.org/officeDocument/2006/relationships/image" Target="../media/image529.png"/><Relationship Id="rId4" Type="http://schemas.openxmlformats.org/officeDocument/2006/relationships/image" Target="../media/image467.png"/><Relationship Id="rId9" Type="http://schemas.openxmlformats.org/officeDocument/2006/relationships/image" Target="../media/image159.png"/><Relationship Id="rId13" Type="http://schemas.openxmlformats.org/officeDocument/2006/relationships/image" Target="../media/image473.png"/><Relationship Id="rId18" Type="http://schemas.openxmlformats.org/officeDocument/2006/relationships/image" Target="../media/image476.png"/><Relationship Id="rId39" Type="http://schemas.openxmlformats.org/officeDocument/2006/relationships/image" Target="../media/image492.png"/><Relationship Id="rId34" Type="http://schemas.openxmlformats.org/officeDocument/2006/relationships/image" Target="../media/image487.png"/><Relationship Id="rId50" Type="http://schemas.openxmlformats.org/officeDocument/2006/relationships/image" Target="../media/image503.png"/><Relationship Id="rId55" Type="http://schemas.openxmlformats.org/officeDocument/2006/relationships/image" Target="../media/image508.png"/><Relationship Id="rId76" Type="http://schemas.openxmlformats.org/officeDocument/2006/relationships/image" Target="../media/image527.png"/><Relationship Id="rId7" Type="http://schemas.openxmlformats.org/officeDocument/2006/relationships/image" Target="../media/image399.png"/><Relationship Id="rId71" Type="http://schemas.openxmlformats.org/officeDocument/2006/relationships/image" Target="../media/image522.png"/><Relationship Id="rId2" Type="http://schemas.openxmlformats.org/officeDocument/2006/relationships/image" Target="../media/image465.png"/><Relationship Id="rId29" Type="http://schemas.openxmlformats.org/officeDocument/2006/relationships/image" Target="../media/image4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" Type="http://schemas.openxmlformats.org/officeDocument/2006/relationships/image" Target="../media/image533.png"/><Relationship Id="rId21" Type="http://schemas.openxmlformats.org/officeDocument/2006/relationships/image" Target="../media/image551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2" Type="http://schemas.openxmlformats.org/officeDocument/2006/relationships/image" Target="../media/image532.png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264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3.png"/><Relationship Id="rId21" Type="http://schemas.openxmlformats.org/officeDocument/2006/relationships/image" Target="../media/image572.png"/><Relationship Id="rId42" Type="http://schemas.openxmlformats.org/officeDocument/2006/relationships/image" Target="../media/image588.png"/><Relationship Id="rId47" Type="http://schemas.openxmlformats.org/officeDocument/2006/relationships/image" Target="../media/image593.png"/><Relationship Id="rId63" Type="http://schemas.openxmlformats.org/officeDocument/2006/relationships/image" Target="../media/image165.png"/><Relationship Id="rId68" Type="http://schemas.openxmlformats.org/officeDocument/2006/relationships/image" Target="../media/image605.png"/><Relationship Id="rId16" Type="http://schemas.openxmlformats.org/officeDocument/2006/relationships/image" Target="../media/image568.png"/><Relationship Id="rId11" Type="http://schemas.openxmlformats.org/officeDocument/2006/relationships/image" Target="../media/image565.png"/><Relationship Id="rId24" Type="http://schemas.openxmlformats.org/officeDocument/2006/relationships/image" Target="../media/image574.png"/><Relationship Id="rId32" Type="http://schemas.openxmlformats.org/officeDocument/2006/relationships/image" Target="../media/image579.png"/><Relationship Id="rId37" Type="http://schemas.openxmlformats.org/officeDocument/2006/relationships/image" Target="../media/image583.png"/><Relationship Id="rId40" Type="http://schemas.openxmlformats.org/officeDocument/2006/relationships/image" Target="../media/image586.png"/><Relationship Id="rId45" Type="http://schemas.openxmlformats.org/officeDocument/2006/relationships/image" Target="../media/image591.png"/><Relationship Id="rId53" Type="http://schemas.openxmlformats.org/officeDocument/2006/relationships/image" Target="../media/image597.png"/><Relationship Id="rId58" Type="http://schemas.openxmlformats.org/officeDocument/2006/relationships/image" Target="../media/image600.png"/><Relationship Id="rId66" Type="http://schemas.openxmlformats.org/officeDocument/2006/relationships/image" Target="../media/image604.png"/><Relationship Id="rId74" Type="http://schemas.openxmlformats.org/officeDocument/2006/relationships/image" Target="../media/image611.png"/><Relationship Id="rId5" Type="http://schemas.openxmlformats.org/officeDocument/2006/relationships/image" Target="../media/image559.png"/><Relationship Id="rId61" Type="http://schemas.openxmlformats.org/officeDocument/2006/relationships/image" Target="../media/image311.png"/><Relationship Id="rId19" Type="http://schemas.openxmlformats.org/officeDocument/2006/relationships/image" Target="../media/image570.png"/><Relationship Id="rId14" Type="http://schemas.openxmlformats.org/officeDocument/2006/relationships/image" Target="../media/image193.png"/><Relationship Id="rId22" Type="http://schemas.openxmlformats.org/officeDocument/2006/relationships/image" Target="../media/image573.png"/><Relationship Id="rId27" Type="http://schemas.openxmlformats.org/officeDocument/2006/relationships/image" Target="../media/image576.png"/><Relationship Id="rId30" Type="http://schemas.openxmlformats.org/officeDocument/2006/relationships/image" Target="../media/image578.png"/><Relationship Id="rId35" Type="http://schemas.openxmlformats.org/officeDocument/2006/relationships/image" Target="../media/image581.png"/><Relationship Id="rId43" Type="http://schemas.openxmlformats.org/officeDocument/2006/relationships/image" Target="../media/image589.png"/><Relationship Id="rId48" Type="http://schemas.openxmlformats.org/officeDocument/2006/relationships/image" Target="../media/image594.png"/><Relationship Id="rId56" Type="http://schemas.openxmlformats.org/officeDocument/2006/relationships/image" Target="../media/image599.png"/><Relationship Id="rId64" Type="http://schemas.openxmlformats.org/officeDocument/2006/relationships/image" Target="../media/image603.png"/><Relationship Id="rId69" Type="http://schemas.openxmlformats.org/officeDocument/2006/relationships/image" Target="../media/image606.png"/><Relationship Id="rId77" Type="http://schemas.openxmlformats.org/officeDocument/2006/relationships/image" Target="../media/image614.png"/><Relationship Id="rId8" Type="http://schemas.openxmlformats.org/officeDocument/2006/relationships/image" Target="../media/image562.png"/><Relationship Id="rId51" Type="http://schemas.openxmlformats.org/officeDocument/2006/relationships/image" Target="../media/image595.png"/><Relationship Id="rId72" Type="http://schemas.openxmlformats.org/officeDocument/2006/relationships/image" Target="../media/image609.png"/><Relationship Id="rId3" Type="http://schemas.openxmlformats.org/officeDocument/2006/relationships/image" Target="../media/image149.png"/><Relationship Id="rId12" Type="http://schemas.openxmlformats.org/officeDocument/2006/relationships/image" Target="../media/image477.png"/><Relationship Id="rId17" Type="http://schemas.openxmlformats.org/officeDocument/2006/relationships/image" Target="../media/image569.png"/><Relationship Id="rId25" Type="http://schemas.openxmlformats.org/officeDocument/2006/relationships/image" Target="../media/image575.png"/><Relationship Id="rId33" Type="http://schemas.openxmlformats.org/officeDocument/2006/relationships/image" Target="../media/image168.png"/><Relationship Id="rId38" Type="http://schemas.openxmlformats.org/officeDocument/2006/relationships/image" Target="../media/image584.png"/><Relationship Id="rId46" Type="http://schemas.openxmlformats.org/officeDocument/2006/relationships/image" Target="../media/image592.png"/><Relationship Id="rId59" Type="http://schemas.openxmlformats.org/officeDocument/2006/relationships/image" Target="../media/image601.png"/><Relationship Id="rId67" Type="http://schemas.openxmlformats.org/officeDocument/2006/relationships/image" Target="../media/image507.png"/><Relationship Id="rId20" Type="http://schemas.openxmlformats.org/officeDocument/2006/relationships/image" Target="../media/image571.png"/><Relationship Id="rId41" Type="http://schemas.openxmlformats.org/officeDocument/2006/relationships/image" Target="../media/image587.png"/><Relationship Id="rId54" Type="http://schemas.openxmlformats.org/officeDocument/2006/relationships/image" Target="../media/image274.png"/><Relationship Id="rId62" Type="http://schemas.openxmlformats.org/officeDocument/2006/relationships/image" Target="../media/image493.png"/><Relationship Id="rId70" Type="http://schemas.openxmlformats.org/officeDocument/2006/relationships/image" Target="../media/image607.png"/><Relationship Id="rId75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5" Type="http://schemas.openxmlformats.org/officeDocument/2006/relationships/image" Target="../media/image567.png"/><Relationship Id="rId23" Type="http://schemas.openxmlformats.org/officeDocument/2006/relationships/image" Target="../media/image304.png"/><Relationship Id="rId28" Type="http://schemas.openxmlformats.org/officeDocument/2006/relationships/image" Target="../media/image577.png"/><Relationship Id="rId36" Type="http://schemas.openxmlformats.org/officeDocument/2006/relationships/image" Target="../media/image582.png"/><Relationship Id="rId49" Type="http://schemas.openxmlformats.org/officeDocument/2006/relationships/image" Target="../media/image159.png"/><Relationship Id="rId57" Type="http://schemas.openxmlformats.org/officeDocument/2006/relationships/image" Target="../media/image170.png"/><Relationship Id="rId10" Type="http://schemas.openxmlformats.org/officeDocument/2006/relationships/image" Target="../media/image564.png"/><Relationship Id="rId31" Type="http://schemas.openxmlformats.org/officeDocument/2006/relationships/image" Target="../media/image498.png"/><Relationship Id="rId44" Type="http://schemas.openxmlformats.org/officeDocument/2006/relationships/image" Target="../media/image590.png"/><Relationship Id="rId52" Type="http://schemas.openxmlformats.org/officeDocument/2006/relationships/image" Target="../media/image596.png"/><Relationship Id="rId60" Type="http://schemas.openxmlformats.org/officeDocument/2006/relationships/image" Target="../media/image602.png"/><Relationship Id="rId65" Type="http://schemas.openxmlformats.org/officeDocument/2006/relationships/image" Target="../media/image492.png"/><Relationship Id="rId73" Type="http://schemas.openxmlformats.org/officeDocument/2006/relationships/image" Target="../media/image610.png"/><Relationship Id="rId4" Type="http://schemas.openxmlformats.org/officeDocument/2006/relationships/image" Target="../media/image558.png"/><Relationship Id="rId9" Type="http://schemas.openxmlformats.org/officeDocument/2006/relationships/image" Target="../media/image563.png"/><Relationship Id="rId13" Type="http://schemas.openxmlformats.org/officeDocument/2006/relationships/image" Target="../media/image566.png"/><Relationship Id="rId18" Type="http://schemas.openxmlformats.org/officeDocument/2006/relationships/image" Target="../media/image509.png"/><Relationship Id="rId39" Type="http://schemas.openxmlformats.org/officeDocument/2006/relationships/image" Target="../media/image585.png"/><Relationship Id="rId34" Type="http://schemas.openxmlformats.org/officeDocument/2006/relationships/image" Target="../media/image580.png"/><Relationship Id="rId50" Type="http://schemas.openxmlformats.org/officeDocument/2006/relationships/image" Target="../media/image494.png"/><Relationship Id="rId55" Type="http://schemas.openxmlformats.org/officeDocument/2006/relationships/image" Target="../media/image598.png"/><Relationship Id="rId76" Type="http://schemas.openxmlformats.org/officeDocument/2006/relationships/image" Target="../media/image613.png"/><Relationship Id="rId7" Type="http://schemas.openxmlformats.org/officeDocument/2006/relationships/image" Target="../media/image561.png"/><Relationship Id="rId71" Type="http://schemas.openxmlformats.org/officeDocument/2006/relationships/image" Target="../media/image608.png"/><Relationship Id="rId2" Type="http://schemas.openxmlformats.org/officeDocument/2006/relationships/image" Target="../media/image557.png"/><Relationship Id="rId29" Type="http://schemas.openxmlformats.org/officeDocument/2006/relationships/image" Target="../media/image164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3.png"/><Relationship Id="rId21" Type="http://schemas.openxmlformats.org/officeDocument/2006/relationships/image" Target="../media/image628.png"/><Relationship Id="rId42" Type="http://schemas.openxmlformats.org/officeDocument/2006/relationships/image" Target="../media/image311.png"/><Relationship Id="rId47" Type="http://schemas.openxmlformats.org/officeDocument/2006/relationships/image" Target="../media/image157.png"/><Relationship Id="rId63" Type="http://schemas.openxmlformats.org/officeDocument/2006/relationships/image" Target="../media/image659.png"/><Relationship Id="rId68" Type="http://schemas.openxmlformats.org/officeDocument/2006/relationships/image" Target="../media/image664.png"/><Relationship Id="rId84" Type="http://schemas.openxmlformats.org/officeDocument/2006/relationships/image" Target="../media/image676.png"/><Relationship Id="rId16" Type="http://schemas.openxmlformats.org/officeDocument/2006/relationships/image" Target="../media/image625.png"/><Relationship Id="rId11" Type="http://schemas.openxmlformats.org/officeDocument/2006/relationships/image" Target="../media/image598.png"/><Relationship Id="rId32" Type="http://schemas.openxmlformats.org/officeDocument/2006/relationships/image" Target="../media/image636.png"/><Relationship Id="rId37" Type="http://schemas.openxmlformats.org/officeDocument/2006/relationships/image" Target="../media/image310.png"/><Relationship Id="rId53" Type="http://schemas.openxmlformats.org/officeDocument/2006/relationships/image" Target="../media/image651.png"/><Relationship Id="rId58" Type="http://schemas.openxmlformats.org/officeDocument/2006/relationships/image" Target="../media/image654.png"/><Relationship Id="rId74" Type="http://schemas.openxmlformats.org/officeDocument/2006/relationships/image" Target="../media/image300.png"/><Relationship Id="rId79" Type="http://schemas.openxmlformats.org/officeDocument/2006/relationships/image" Target="../media/image674.png"/><Relationship Id="rId5" Type="http://schemas.openxmlformats.org/officeDocument/2006/relationships/image" Target="../media/image616.png"/><Relationship Id="rId61" Type="http://schemas.openxmlformats.org/officeDocument/2006/relationships/image" Target="../media/image657.png"/><Relationship Id="rId82" Type="http://schemas.openxmlformats.org/officeDocument/2006/relationships/image" Target="../media/image514.png"/><Relationship Id="rId19" Type="http://schemas.openxmlformats.org/officeDocument/2006/relationships/image" Target="../media/image627.png"/><Relationship Id="rId14" Type="http://schemas.openxmlformats.org/officeDocument/2006/relationships/image" Target="../media/image624.png"/><Relationship Id="rId22" Type="http://schemas.openxmlformats.org/officeDocument/2006/relationships/image" Target="../media/image299.png"/><Relationship Id="rId27" Type="http://schemas.openxmlformats.org/officeDocument/2006/relationships/image" Target="../media/image632.png"/><Relationship Id="rId30" Type="http://schemas.openxmlformats.org/officeDocument/2006/relationships/image" Target="../media/image634.png"/><Relationship Id="rId35" Type="http://schemas.openxmlformats.org/officeDocument/2006/relationships/image" Target="../media/image639.png"/><Relationship Id="rId43" Type="http://schemas.openxmlformats.org/officeDocument/2006/relationships/image" Target="../media/image644.png"/><Relationship Id="rId48" Type="http://schemas.openxmlformats.org/officeDocument/2006/relationships/image" Target="../media/image647.png"/><Relationship Id="rId56" Type="http://schemas.openxmlformats.org/officeDocument/2006/relationships/image" Target="../media/image653.png"/><Relationship Id="rId64" Type="http://schemas.openxmlformats.org/officeDocument/2006/relationships/image" Target="../media/image660.png"/><Relationship Id="rId69" Type="http://schemas.openxmlformats.org/officeDocument/2006/relationships/image" Target="../media/image665.png"/><Relationship Id="rId77" Type="http://schemas.openxmlformats.org/officeDocument/2006/relationships/image" Target="../media/image672.png"/><Relationship Id="rId8" Type="http://schemas.openxmlformats.org/officeDocument/2006/relationships/image" Target="../media/image619.png"/><Relationship Id="rId51" Type="http://schemas.openxmlformats.org/officeDocument/2006/relationships/image" Target="../media/image649.png"/><Relationship Id="rId72" Type="http://schemas.openxmlformats.org/officeDocument/2006/relationships/image" Target="../media/image668.png"/><Relationship Id="rId80" Type="http://schemas.openxmlformats.org/officeDocument/2006/relationships/image" Target="../media/image569.png"/><Relationship Id="rId3" Type="http://schemas.openxmlformats.org/officeDocument/2006/relationships/image" Target="../media/image149.png"/><Relationship Id="rId12" Type="http://schemas.openxmlformats.org/officeDocument/2006/relationships/image" Target="../media/image622.png"/><Relationship Id="rId17" Type="http://schemas.openxmlformats.org/officeDocument/2006/relationships/image" Target="../media/image168.png"/><Relationship Id="rId25" Type="http://schemas.openxmlformats.org/officeDocument/2006/relationships/image" Target="../media/image631.png"/><Relationship Id="rId33" Type="http://schemas.openxmlformats.org/officeDocument/2006/relationships/image" Target="../media/image637.png"/><Relationship Id="rId38" Type="http://schemas.openxmlformats.org/officeDocument/2006/relationships/image" Target="../media/image641.png"/><Relationship Id="rId46" Type="http://schemas.openxmlformats.org/officeDocument/2006/relationships/image" Target="../media/image646.png"/><Relationship Id="rId59" Type="http://schemas.openxmlformats.org/officeDocument/2006/relationships/image" Target="../media/image655.png"/><Relationship Id="rId67" Type="http://schemas.openxmlformats.org/officeDocument/2006/relationships/image" Target="../media/image663.png"/><Relationship Id="rId20" Type="http://schemas.openxmlformats.org/officeDocument/2006/relationships/image" Target="../media/image271.png"/><Relationship Id="rId41" Type="http://schemas.openxmlformats.org/officeDocument/2006/relationships/image" Target="../media/image643.png"/><Relationship Id="rId54" Type="http://schemas.openxmlformats.org/officeDocument/2006/relationships/image" Target="../media/image472.png"/><Relationship Id="rId62" Type="http://schemas.openxmlformats.org/officeDocument/2006/relationships/image" Target="../media/image658.png"/><Relationship Id="rId70" Type="http://schemas.openxmlformats.org/officeDocument/2006/relationships/image" Target="../media/image666.png"/><Relationship Id="rId75" Type="http://schemas.openxmlformats.org/officeDocument/2006/relationships/image" Target="../media/image670.png"/><Relationship Id="rId83" Type="http://schemas.openxmlformats.org/officeDocument/2006/relationships/image" Target="../media/image6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.png"/><Relationship Id="rId15" Type="http://schemas.openxmlformats.org/officeDocument/2006/relationships/image" Target="../media/image482.png"/><Relationship Id="rId23" Type="http://schemas.openxmlformats.org/officeDocument/2006/relationships/image" Target="../media/image629.png"/><Relationship Id="rId28" Type="http://schemas.openxmlformats.org/officeDocument/2006/relationships/image" Target="../media/image633.png"/><Relationship Id="rId36" Type="http://schemas.openxmlformats.org/officeDocument/2006/relationships/image" Target="../media/image640.png"/><Relationship Id="rId49" Type="http://schemas.openxmlformats.org/officeDocument/2006/relationships/image" Target="../media/image495.png"/><Relationship Id="rId57" Type="http://schemas.openxmlformats.org/officeDocument/2006/relationships/image" Target="../media/image509.png"/><Relationship Id="rId10" Type="http://schemas.openxmlformats.org/officeDocument/2006/relationships/image" Target="../media/image621.png"/><Relationship Id="rId31" Type="http://schemas.openxmlformats.org/officeDocument/2006/relationships/image" Target="../media/image635.png"/><Relationship Id="rId44" Type="http://schemas.openxmlformats.org/officeDocument/2006/relationships/image" Target="../media/image395.png"/><Relationship Id="rId52" Type="http://schemas.openxmlformats.org/officeDocument/2006/relationships/image" Target="../media/image650.png"/><Relationship Id="rId60" Type="http://schemas.openxmlformats.org/officeDocument/2006/relationships/image" Target="../media/image656.png"/><Relationship Id="rId65" Type="http://schemas.openxmlformats.org/officeDocument/2006/relationships/image" Target="../media/image661.png"/><Relationship Id="rId73" Type="http://schemas.openxmlformats.org/officeDocument/2006/relationships/image" Target="../media/image669.png"/><Relationship Id="rId78" Type="http://schemas.openxmlformats.org/officeDocument/2006/relationships/image" Target="../media/image673.png"/><Relationship Id="rId81" Type="http://schemas.openxmlformats.org/officeDocument/2006/relationships/image" Target="../media/image163.png"/><Relationship Id="rId4" Type="http://schemas.openxmlformats.org/officeDocument/2006/relationships/image" Target="../media/image476.png"/><Relationship Id="rId9" Type="http://schemas.openxmlformats.org/officeDocument/2006/relationships/image" Target="../media/image620.png"/><Relationship Id="rId13" Type="http://schemas.openxmlformats.org/officeDocument/2006/relationships/image" Target="../media/image623.png"/><Relationship Id="rId18" Type="http://schemas.openxmlformats.org/officeDocument/2006/relationships/image" Target="../media/image626.png"/><Relationship Id="rId39" Type="http://schemas.openxmlformats.org/officeDocument/2006/relationships/image" Target="../media/image642.png"/><Relationship Id="rId34" Type="http://schemas.openxmlformats.org/officeDocument/2006/relationships/image" Target="../media/image638.png"/><Relationship Id="rId50" Type="http://schemas.openxmlformats.org/officeDocument/2006/relationships/image" Target="../media/image648.png"/><Relationship Id="rId55" Type="http://schemas.openxmlformats.org/officeDocument/2006/relationships/image" Target="../media/image652.png"/><Relationship Id="rId76" Type="http://schemas.openxmlformats.org/officeDocument/2006/relationships/image" Target="../media/image671.png"/><Relationship Id="rId7" Type="http://schemas.openxmlformats.org/officeDocument/2006/relationships/image" Target="../media/image618.png"/><Relationship Id="rId71" Type="http://schemas.openxmlformats.org/officeDocument/2006/relationships/image" Target="../media/image667.png"/><Relationship Id="rId2" Type="http://schemas.openxmlformats.org/officeDocument/2006/relationships/image" Target="../media/image615.png"/><Relationship Id="rId29" Type="http://schemas.openxmlformats.org/officeDocument/2006/relationships/image" Target="../media/image581.png"/><Relationship Id="rId24" Type="http://schemas.openxmlformats.org/officeDocument/2006/relationships/image" Target="../media/image630.png"/><Relationship Id="rId40" Type="http://schemas.openxmlformats.org/officeDocument/2006/relationships/image" Target="../media/image179.png"/><Relationship Id="rId45" Type="http://schemas.openxmlformats.org/officeDocument/2006/relationships/image" Target="../media/image645.png"/><Relationship Id="rId66" Type="http://schemas.openxmlformats.org/officeDocument/2006/relationships/image" Target="../media/image662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1.png"/><Relationship Id="rId21" Type="http://schemas.openxmlformats.org/officeDocument/2006/relationships/image" Target="../media/image696.png"/><Relationship Id="rId42" Type="http://schemas.openxmlformats.org/officeDocument/2006/relationships/image" Target="../media/image717.png"/><Relationship Id="rId47" Type="http://schemas.openxmlformats.org/officeDocument/2006/relationships/image" Target="../media/image722.png"/><Relationship Id="rId63" Type="http://schemas.openxmlformats.org/officeDocument/2006/relationships/image" Target="../media/image738.png"/><Relationship Id="rId68" Type="http://schemas.openxmlformats.org/officeDocument/2006/relationships/image" Target="../media/image743.png"/><Relationship Id="rId84" Type="http://schemas.openxmlformats.org/officeDocument/2006/relationships/image" Target="../media/image759.png"/><Relationship Id="rId89" Type="http://schemas.openxmlformats.org/officeDocument/2006/relationships/image" Target="../media/image764.png"/><Relationship Id="rId16" Type="http://schemas.openxmlformats.org/officeDocument/2006/relationships/image" Target="../media/image691.png"/><Relationship Id="rId107" Type="http://schemas.openxmlformats.org/officeDocument/2006/relationships/image" Target="../media/image782.png"/><Relationship Id="rId11" Type="http://schemas.openxmlformats.org/officeDocument/2006/relationships/image" Target="../media/image686.png"/><Relationship Id="rId32" Type="http://schemas.openxmlformats.org/officeDocument/2006/relationships/image" Target="../media/image707.png"/><Relationship Id="rId37" Type="http://schemas.openxmlformats.org/officeDocument/2006/relationships/image" Target="../media/image712.png"/><Relationship Id="rId53" Type="http://schemas.openxmlformats.org/officeDocument/2006/relationships/image" Target="../media/image728.png"/><Relationship Id="rId58" Type="http://schemas.openxmlformats.org/officeDocument/2006/relationships/image" Target="../media/image733.png"/><Relationship Id="rId74" Type="http://schemas.openxmlformats.org/officeDocument/2006/relationships/image" Target="../media/image749.png"/><Relationship Id="rId79" Type="http://schemas.openxmlformats.org/officeDocument/2006/relationships/image" Target="../media/image754.png"/><Relationship Id="rId102" Type="http://schemas.openxmlformats.org/officeDocument/2006/relationships/image" Target="../media/image777.png"/><Relationship Id="rId5" Type="http://schemas.openxmlformats.org/officeDocument/2006/relationships/image" Target="../media/image680.png"/><Relationship Id="rId90" Type="http://schemas.openxmlformats.org/officeDocument/2006/relationships/image" Target="../media/image765.png"/><Relationship Id="rId95" Type="http://schemas.openxmlformats.org/officeDocument/2006/relationships/image" Target="../media/image770.png"/><Relationship Id="rId22" Type="http://schemas.openxmlformats.org/officeDocument/2006/relationships/image" Target="../media/image697.png"/><Relationship Id="rId27" Type="http://schemas.openxmlformats.org/officeDocument/2006/relationships/image" Target="../media/image702.png"/><Relationship Id="rId43" Type="http://schemas.openxmlformats.org/officeDocument/2006/relationships/image" Target="../media/image718.png"/><Relationship Id="rId48" Type="http://schemas.openxmlformats.org/officeDocument/2006/relationships/image" Target="../media/image723.png"/><Relationship Id="rId64" Type="http://schemas.openxmlformats.org/officeDocument/2006/relationships/image" Target="../media/image739.png"/><Relationship Id="rId69" Type="http://schemas.openxmlformats.org/officeDocument/2006/relationships/image" Target="../media/image744.png"/><Relationship Id="rId80" Type="http://schemas.openxmlformats.org/officeDocument/2006/relationships/image" Target="../media/image755.png"/><Relationship Id="rId85" Type="http://schemas.openxmlformats.org/officeDocument/2006/relationships/image" Target="../media/image760.png"/><Relationship Id="rId12" Type="http://schemas.openxmlformats.org/officeDocument/2006/relationships/image" Target="../media/image687.png"/><Relationship Id="rId17" Type="http://schemas.openxmlformats.org/officeDocument/2006/relationships/image" Target="../media/image692.png"/><Relationship Id="rId33" Type="http://schemas.openxmlformats.org/officeDocument/2006/relationships/image" Target="../media/image708.png"/><Relationship Id="rId38" Type="http://schemas.openxmlformats.org/officeDocument/2006/relationships/image" Target="../media/image713.png"/><Relationship Id="rId59" Type="http://schemas.openxmlformats.org/officeDocument/2006/relationships/image" Target="../media/image734.png"/><Relationship Id="rId103" Type="http://schemas.openxmlformats.org/officeDocument/2006/relationships/image" Target="../media/image778.png"/><Relationship Id="rId108" Type="http://schemas.openxmlformats.org/officeDocument/2006/relationships/image" Target="../media/image783.png"/><Relationship Id="rId54" Type="http://schemas.openxmlformats.org/officeDocument/2006/relationships/image" Target="../media/image729.png"/><Relationship Id="rId70" Type="http://schemas.openxmlformats.org/officeDocument/2006/relationships/image" Target="../media/image745.png"/><Relationship Id="rId75" Type="http://schemas.openxmlformats.org/officeDocument/2006/relationships/image" Target="../media/image750.png"/><Relationship Id="rId91" Type="http://schemas.openxmlformats.org/officeDocument/2006/relationships/image" Target="../media/image766.png"/><Relationship Id="rId96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15" Type="http://schemas.openxmlformats.org/officeDocument/2006/relationships/image" Target="../media/image690.png"/><Relationship Id="rId23" Type="http://schemas.openxmlformats.org/officeDocument/2006/relationships/image" Target="../media/image698.png"/><Relationship Id="rId28" Type="http://schemas.openxmlformats.org/officeDocument/2006/relationships/image" Target="../media/image703.png"/><Relationship Id="rId36" Type="http://schemas.openxmlformats.org/officeDocument/2006/relationships/image" Target="../media/image711.png"/><Relationship Id="rId49" Type="http://schemas.openxmlformats.org/officeDocument/2006/relationships/image" Target="../media/image724.png"/><Relationship Id="rId57" Type="http://schemas.openxmlformats.org/officeDocument/2006/relationships/image" Target="../media/image732.png"/><Relationship Id="rId106" Type="http://schemas.openxmlformats.org/officeDocument/2006/relationships/image" Target="../media/image781.png"/><Relationship Id="rId10" Type="http://schemas.openxmlformats.org/officeDocument/2006/relationships/image" Target="../media/image685.png"/><Relationship Id="rId31" Type="http://schemas.openxmlformats.org/officeDocument/2006/relationships/image" Target="../media/image706.png"/><Relationship Id="rId44" Type="http://schemas.openxmlformats.org/officeDocument/2006/relationships/image" Target="../media/image719.png"/><Relationship Id="rId52" Type="http://schemas.openxmlformats.org/officeDocument/2006/relationships/image" Target="../media/image727.png"/><Relationship Id="rId60" Type="http://schemas.openxmlformats.org/officeDocument/2006/relationships/image" Target="../media/image735.png"/><Relationship Id="rId65" Type="http://schemas.openxmlformats.org/officeDocument/2006/relationships/image" Target="../media/image740.png"/><Relationship Id="rId73" Type="http://schemas.openxmlformats.org/officeDocument/2006/relationships/image" Target="../media/image748.png"/><Relationship Id="rId78" Type="http://schemas.openxmlformats.org/officeDocument/2006/relationships/image" Target="../media/image753.png"/><Relationship Id="rId81" Type="http://schemas.openxmlformats.org/officeDocument/2006/relationships/image" Target="../media/image756.png"/><Relationship Id="rId86" Type="http://schemas.openxmlformats.org/officeDocument/2006/relationships/image" Target="../media/image761.png"/><Relationship Id="rId94" Type="http://schemas.openxmlformats.org/officeDocument/2006/relationships/image" Target="../media/image769.png"/><Relationship Id="rId99" Type="http://schemas.openxmlformats.org/officeDocument/2006/relationships/image" Target="../media/image774.png"/><Relationship Id="rId101" Type="http://schemas.openxmlformats.org/officeDocument/2006/relationships/image" Target="../media/image776.png"/><Relationship Id="rId4" Type="http://schemas.openxmlformats.org/officeDocument/2006/relationships/image" Target="../media/image679.png"/><Relationship Id="rId9" Type="http://schemas.openxmlformats.org/officeDocument/2006/relationships/image" Target="../media/image684.png"/><Relationship Id="rId13" Type="http://schemas.openxmlformats.org/officeDocument/2006/relationships/image" Target="../media/image688.png"/><Relationship Id="rId18" Type="http://schemas.openxmlformats.org/officeDocument/2006/relationships/image" Target="../media/image693.png"/><Relationship Id="rId39" Type="http://schemas.openxmlformats.org/officeDocument/2006/relationships/image" Target="../media/image714.png"/><Relationship Id="rId109" Type="http://schemas.openxmlformats.org/officeDocument/2006/relationships/image" Target="../media/image784.png"/><Relationship Id="rId34" Type="http://schemas.openxmlformats.org/officeDocument/2006/relationships/image" Target="../media/image709.png"/><Relationship Id="rId50" Type="http://schemas.openxmlformats.org/officeDocument/2006/relationships/image" Target="../media/image725.png"/><Relationship Id="rId55" Type="http://schemas.openxmlformats.org/officeDocument/2006/relationships/image" Target="../media/image730.png"/><Relationship Id="rId76" Type="http://schemas.openxmlformats.org/officeDocument/2006/relationships/image" Target="../media/image751.png"/><Relationship Id="rId97" Type="http://schemas.openxmlformats.org/officeDocument/2006/relationships/image" Target="../media/image772.png"/><Relationship Id="rId104" Type="http://schemas.openxmlformats.org/officeDocument/2006/relationships/image" Target="../media/image779.png"/><Relationship Id="rId7" Type="http://schemas.openxmlformats.org/officeDocument/2006/relationships/image" Target="../media/image682.png"/><Relationship Id="rId71" Type="http://schemas.openxmlformats.org/officeDocument/2006/relationships/image" Target="../media/image746.png"/><Relationship Id="rId92" Type="http://schemas.openxmlformats.org/officeDocument/2006/relationships/image" Target="../media/image767.png"/><Relationship Id="rId2" Type="http://schemas.openxmlformats.org/officeDocument/2006/relationships/image" Target="../media/image677.png"/><Relationship Id="rId29" Type="http://schemas.openxmlformats.org/officeDocument/2006/relationships/image" Target="../media/image704.png"/><Relationship Id="rId24" Type="http://schemas.openxmlformats.org/officeDocument/2006/relationships/image" Target="../media/image699.png"/><Relationship Id="rId40" Type="http://schemas.openxmlformats.org/officeDocument/2006/relationships/image" Target="../media/image715.png"/><Relationship Id="rId45" Type="http://schemas.openxmlformats.org/officeDocument/2006/relationships/image" Target="../media/image720.png"/><Relationship Id="rId66" Type="http://schemas.openxmlformats.org/officeDocument/2006/relationships/image" Target="../media/image741.png"/><Relationship Id="rId87" Type="http://schemas.openxmlformats.org/officeDocument/2006/relationships/image" Target="../media/image762.png"/><Relationship Id="rId110" Type="http://schemas.openxmlformats.org/officeDocument/2006/relationships/image" Target="../media/image785.png"/><Relationship Id="rId61" Type="http://schemas.openxmlformats.org/officeDocument/2006/relationships/image" Target="../media/image736.png"/><Relationship Id="rId82" Type="http://schemas.openxmlformats.org/officeDocument/2006/relationships/image" Target="../media/image757.png"/><Relationship Id="rId19" Type="http://schemas.openxmlformats.org/officeDocument/2006/relationships/image" Target="../media/image694.png"/><Relationship Id="rId14" Type="http://schemas.openxmlformats.org/officeDocument/2006/relationships/image" Target="../media/image689.png"/><Relationship Id="rId30" Type="http://schemas.openxmlformats.org/officeDocument/2006/relationships/image" Target="../media/image705.png"/><Relationship Id="rId35" Type="http://schemas.openxmlformats.org/officeDocument/2006/relationships/image" Target="../media/image710.png"/><Relationship Id="rId56" Type="http://schemas.openxmlformats.org/officeDocument/2006/relationships/image" Target="../media/image731.png"/><Relationship Id="rId77" Type="http://schemas.openxmlformats.org/officeDocument/2006/relationships/image" Target="../media/image752.png"/><Relationship Id="rId100" Type="http://schemas.openxmlformats.org/officeDocument/2006/relationships/image" Target="../media/image775.png"/><Relationship Id="rId105" Type="http://schemas.openxmlformats.org/officeDocument/2006/relationships/image" Target="../media/image780.png"/><Relationship Id="rId8" Type="http://schemas.openxmlformats.org/officeDocument/2006/relationships/image" Target="../media/image683.png"/><Relationship Id="rId51" Type="http://schemas.openxmlformats.org/officeDocument/2006/relationships/image" Target="../media/image726.png"/><Relationship Id="rId72" Type="http://schemas.openxmlformats.org/officeDocument/2006/relationships/image" Target="../media/image747.png"/><Relationship Id="rId93" Type="http://schemas.openxmlformats.org/officeDocument/2006/relationships/image" Target="../media/image768.png"/><Relationship Id="rId98" Type="http://schemas.openxmlformats.org/officeDocument/2006/relationships/image" Target="../media/image773.png"/><Relationship Id="rId3" Type="http://schemas.openxmlformats.org/officeDocument/2006/relationships/image" Target="../media/image678.png"/><Relationship Id="rId25" Type="http://schemas.openxmlformats.org/officeDocument/2006/relationships/image" Target="../media/image700.png"/><Relationship Id="rId46" Type="http://schemas.openxmlformats.org/officeDocument/2006/relationships/image" Target="../media/image721.png"/><Relationship Id="rId67" Type="http://schemas.openxmlformats.org/officeDocument/2006/relationships/image" Target="../media/image742.png"/><Relationship Id="rId20" Type="http://schemas.openxmlformats.org/officeDocument/2006/relationships/image" Target="../media/image695.png"/><Relationship Id="rId41" Type="http://schemas.openxmlformats.org/officeDocument/2006/relationships/image" Target="../media/image716.png"/><Relationship Id="rId62" Type="http://schemas.openxmlformats.org/officeDocument/2006/relationships/image" Target="../media/image737.png"/><Relationship Id="rId83" Type="http://schemas.openxmlformats.org/officeDocument/2006/relationships/image" Target="../media/image758.png"/><Relationship Id="rId88" Type="http://schemas.openxmlformats.org/officeDocument/2006/relationships/image" Target="../media/image76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0.png"/><Relationship Id="rId117" Type="http://schemas.openxmlformats.org/officeDocument/2006/relationships/image" Target="../media/image901.png"/><Relationship Id="rId21" Type="http://schemas.openxmlformats.org/officeDocument/2006/relationships/image" Target="../media/image805.png"/><Relationship Id="rId42" Type="http://schemas.openxmlformats.org/officeDocument/2006/relationships/image" Target="../media/image826.png"/><Relationship Id="rId47" Type="http://schemas.openxmlformats.org/officeDocument/2006/relationships/image" Target="../media/image831.png"/><Relationship Id="rId63" Type="http://schemas.openxmlformats.org/officeDocument/2006/relationships/image" Target="../media/image847.png"/><Relationship Id="rId68" Type="http://schemas.openxmlformats.org/officeDocument/2006/relationships/image" Target="../media/image852.png"/><Relationship Id="rId84" Type="http://schemas.openxmlformats.org/officeDocument/2006/relationships/image" Target="../media/image868.png"/><Relationship Id="rId89" Type="http://schemas.openxmlformats.org/officeDocument/2006/relationships/image" Target="../media/image873.png"/><Relationship Id="rId112" Type="http://schemas.openxmlformats.org/officeDocument/2006/relationships/image" Target="../media/image896.png"/><Relationship Id="rId16" Type="http://schemas.openxmlformats.org/officeDocument/2006/relationships/image" Target="../media/image800.png"/><Relationship Id="rId107" Type="http://schemas.openxmlformats.org/officeDocument/2006/relationships/image" Target="../media/image891.png"/><Relationship Id="rId11" Type="http://schemas.openxmlformats.org/officeDocument/2006/relationships/image" Target="../media/image795.png"/><Relationship Id="rId32" Type="http://schemas.openxmlformats.org/officeDocument/2006/relationships/image" Target="../media/image816.png"/><Relationship Id="rId37" Type="http://schemas.openxmlformats.org/officeDocument/2006/relationships/image" Target="../media/image821.png"/><Relationship Id="rId53" Type="http://schemas.openxmlformats.org/officeDocument/2006/relationships/image" Target="../media/image837.png"/><Relationship Id="rId58" Type="http://schemas.openxmlformats.org/officeDocument/2006/relationships/image" Target="../media/image842.png"/><Relationship Id="rId74" Type="http://schemas.openxmlformats.org/officeDocument/2006/relationships/image" Target="../media/image858.png"/><Relationship Id="rId79" Type="http://schemas.openxmlformats.org/officeDocument/2006/relationships/image" Target="../media/image863.png"/><Relationship Id="rId102" Type="http://schemas.openxmlformats.org/officeDocument/2006/relationships/image" Target="../media/image886.png"/><Relationship Id="rId123" Type="http://schemas.openxmlformats.org/officeDocument/2006/relationships/image" Target="../media/image907.png"/><Relationship Id="rId5" Type="http://schemas.openxmlformats.org/officeDocument/2006/relationships/image" Target="../media/image789.png"/><Relationship Id="rId90" Type="http://schemas.openxmlformats.org/officeDocument/2006/relationships/image" Target="../media/image874.png"/><Relationship Id="rId95" Type="http://schemas.openxmlformats.org/officeDocument/2006/relationships/image" Target="../media/image879.png"/><Relationship Id="rId22" Type="http://schemas.openxmlformats.org/officeDocument/2006/relationships/image" Target="../media/image806.png"/><Relationship Id="rId27" Type="http://schemas.openxmlformats.org/officeDocument/2006/relationships/image" Target="../media/image811.png"/><Relationship Id="rId43" Type="http://schemas.openxmlformats.org/officeDocument/2006/relationships/image" Target="../media/image827.png"/><Relationship Id="rId48" Type="http://schemas.openxmlformats.org/officeDocument/2006/relationships/image" Target="../media/image832.png"/><Relationship Id="rId64" Type="http://schemas.openxmlformats.org/officeDocument/2006/relationships/image" Target="../media/image848.png"/><Relationship Id="rId69" Type="http://schemas.openxmlformats.org/officeDocument/2006/relationships/image" Target="../media/image853.png"/><Relationship Id="rId113" Type="http://schemas.openxmlformats.org/officeDocument/2006/relationships/image" Target="../media/image897.png"/><Relationship Id="rId118" Type="http://schemas.openxmlformats.org/officeDocument/2006/relationships/image" Target="../media/image902.png"/><Relationship Id="rId80" Type="http://schemas.openxmlformats.org/officeDocument/2006/relationships/image" Target="../media/image864.png"/><Relationship Id="rId85" Type="http://schemas.openxmlformats.org/officeDocument/2006/relationships/image" Target="../media/image869.png"/><Relationship Id="rId12" Type="http://schemas.openxmlformats.org/officeDocument/2006/relationships/image" Target="../media/image796.png"/><Relationship Id="rId17" Type="http://schemas.openxmlformats.org/officeDocument/2006/relationships/image" Target="../media/image801.png"/><Relationship Id="rId33" Type="http://schemas.openxmlformats.org/officeDocument/2006/relationships/image" Target="../media/image817.png"/><Relationship Id="rId38" Type="http://schemas.openxmlformats.org/officeDocument/2006/relationships/image" Target="../media/image822.png"/><Relationship Id="rId59" Type="http://schemas.openxmlformats.org/officeDocument/2006/relationships/image" Target="../media/image843.png"/><Relationship Id="rId103" Type="http://schemas.openxmlformats.org/officeDocument/2006/relationships/image" Target="../media/image887.png"/><Relationship Id="rId108" Type="http://schemas.openxmlformats.org/officeDocument/2006/relationships/image" Target="../media/image892.png"/><Relationship Id="rId124" Type="http://schemas.openxmlformats.org/officeDocument/2006/relationships/image" Target="../media/image908.png"/><Relationship Id="rId54" Type="http://schemas.openxmlformats.org/officeDocument/2006/relationships/image" Target="../media/image838.png"/><Relationship Id="rId70" Type="http://schemas.openxmlformats.org/officeDocument/2006/relationships/image" Target="../media/image854.png"/><Relationship Id="rId75" Type="http://schemas.openxmlformats.org/officeDocument/2006/relationships/image" Target="../media/image859.png"/><Relationship Id="rId91" Type="http://schemas.openxmlformats.org/officeDocument/2006/relationships/image" Target="../media/image875.png"/><Relationship Id="rId96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23" Type="http://schemas.openxmlformats.org/officeDocument/2006/relationships/image" Target="../media/image807.png"/><Relationship Id="rId28" Type="http://schemas.openxmlformats.org/officeDocument/2006/relationships/image" Target="../media/image812.png"/><Relationship Id="rId49" Type="http://schemas.openxmlformats.org/officeDocument/2006/relationships/image" Target="../media/image833.png"/><Relationship Id="rId114" Type="http://schemas.openxmlformats.org/officeDocument/2006/relationships/image" Target="../media/image898.png"/><Relationship Id="rId119" Type="http://schemas.openxmlformats.org/officeDocument/2006/relationships/image" Target="../media/image903.png"/><Relationship Id="rId44" Type="http://schemas.openxmlformats.org/officeDocument/2006/relationships/image" Target="../media/image828.png"/><Relationship Id="rId60" Type="http://schemas.openxmlformats.org/officeDocument/2006/relationships/image" Target="../media/image844.png"/><Relationship Id="rId65" Type="http://schemas.openxmlformats.org/officeDocument/2006/relationships/image" Target="../media/image849.png"/><Relationship Id="rId81" Type="http://schemas.openxmlformats.org/officeDocument/2006/relationships/image" Target="../media/image865.png"/><Relationship Id="rId86" Type="http://schemas.openxmlformats.org/officeDocument/2006/relationships/image" Target="../media/image870.png"/><Relationship Id="rId4" Type="http://schemas.openxmlformats.org/officeDocument/2006/relationships/image" Target="../media/image788.png"/><Relationship Id="rId9" Type="http://schemas.openxmlformats.org/officeDocument/2006/relationships/image" Target="../media/image793.png"/><Relationship Id="rId13" Type="http://schemas.openxmlformats.org/officeDocument/2006/relationships/image" Target="../media/image797.png"/><Relationship Id="rId18" Type="http://schemas.openxmlformats.org/officeDocument/2006/relationships/image" Target="../media/image802.png"/><Relationship Id="rId39" Type="http://schemas.openxmlformats.org/officeDocument/2006/relationships/image" Target="../media/image823.png"/><Relationship Id="rId109" Type="http://schemas.openxmlformats.org/officeDocument/2006/relationships/image" Target="../media/image893.png"/><Relationship Id="rId34" Type="http://schemas.openxmlformats.org/officeDocument/2006/relationships/image" Target="../media/image818.png"/><Relationship Id="rId50" Type="http://schemas.openxmlformats.org/officeDocument/2006/relationships/image" Target="../media/image834.png"/><Relationship Id="rId55" Type="http://schemas.openxmlformats.org/officeDocument/2006/relationships/image" Target="../media/image839.png"/><Relationship Id="rId76" Type="http://schemas.openxmlformats.org/officeDocument/2006/relationships/image" Target="../media/image860.png"/><Relationship Id="rId97" Type="http://schemas.openxmlformats.org/officeDocument/2006/relationships/image" Target="../media/image881.png"/><Relationship Id="rId104" Type="http://schemas.openxmlformats.org/officeDocument/2006/relationships/image" Target="../media/image888.png"/><Relationship Id="rId120" Type="http://schemas.openxmlformats.org/officeDocument/2006/relationships/image" Target="../media/image904.png"/><Relationship Id="rId7" Type="http://schemas.openxmlformats.org/officeDocument/2006/relationships/image" Target="../media/image791.png"/><Relationship Id="rId71" Type="http://schemas.openxmlformats.org/officeDocument/2006/relationships/image" Target="../media/image855.png"/><Relationship Id="rId92" Type="http://schemas.openxmlformats.org/officeDocument/2006/relationships/image" Target="../media/image876.png"/><Relationship Id="rId2" Type="http://schemas.openxmlformats.org/officeDocument/2006/relationships/image" Target="../media/image786.png"/><Relationship Id="rId29" Type="http://schemas.openxmlformats.org/officeDocument/2006/relationships/image" Target="../media/image813.png"/><Relationship Id="rId24" Type="http://schemas.openxmlformats.org/officeDocument/2006/relationships/image" Target="../media/image808.png"/><Relationship Id="rId40" Type="http://schemas.openxmlformats.org/officeDocument/2006/relationships/image" Target="../media/image824.png"/><Relationship Id="rId45" Type="http://schemas.openxmlformats.org/officeDocument/2006/relationships/image" Target="../media/image829.png"/><Relationship Id="rId66" Type="http://schemas.openxmlformats.org/officeDocument/2006/relationships/image" Target="../media/image850.png"/><Relationship Id="rId87" Type="http://schemas.openxmlformats.org/officeDocument/2006/relationships/image" Target="../media/image871.png"/><Relationship Id="rId110" Type="http://schemas.openxmlformats.org/officeDocument/2006/relationships/image" Target="../media/image894.png"/><Relationship Id="rId115" Type="http://schemas.openxmlformats.org/officeDocument/2006/relationships/image" Target="../media/image899.png"/><Relationship Id="rId61" Type="http://schemas.openxmlformats.org/officeDocument/2006/relationships/image" Target="../media/image845.png"/><Relationship Id="rId82" Type="http://schemas.openxmlformats.org/officeDocument/2006/relationships/image" Target="../media/image866.png"/><Relationship Id="rId19" Type="http://schemas.openxmlformats.org/officeDocument/2006/relationships/image" Target="../media/image803.png"/><Relationship Id="rId14" Type="http://schemas.openxmlformats.org/officeDocument/2006/relationships/image" Target="../media/image798.png"/><Relationship Id="rId30" Type="http://schemas.openxmlformats.org/officeDocument/2006/relationships/image" Target="../media/image814.png"/><Relationship Id="rId35" Type="http://schemas.openxmlformats.org/officeDocument/2006/relationships/image" Target="../media/image819.png"/><Relationship Id="rId56" Type="http://schemas.openxmlformats.org/officeDocument/2006/relationships/image" Target="../media/image840.png"/><Relationship Id="rId77" Type="http://schemas.openxmlformats.org/officeDocument/2006/relationships/image" Target="../media/image861.png"/><Relationship Id="rId100" Type="http://schemas.openxmlformats.org/officeDocument/2006/relationships/image" Target="../media/image884.png"/><Relationship Id="rId105" Type="http://schemas.openxmlformats.org/officeDocument/2006/relationships/image" Target="../media/image889.png"/><Relationship Id="rId8" Type="http://schemas.openxmlformats.org/officeDocument/2006/relationships/image" Target="../media/image792.png"/><Relationship Id="rId51" Type="http://schemas.openxmlformats.org/officeDocument/2006/relationships/image" Target="../media/image835.png"/><Relationship Id="rId72" Type="http://schemas.openxmlformats.org/officeDocument/2006/relationships/image" Target="../media/image856.png"/><Relationship Id="rId93" Type="http://schemas.openxmlformats.org/officeDocument/2006/relationships/image" Target="../media/image877.png"/><Relationship Id="rId98" Type="http://schemas.openxmlformats.org/officeDocument/2006/relationships/image" Target="../media/image882.png"/><Relationship Id="rId121" Type="http://schemas.openxmlformats.org/officeDocument/2006/relationships/image" Target="../media/image905.png"/><Relationship Id="rId3" Type="http://schemas.openxmlformats.org/officeDocument/2006/relationships/image" Target="../media/image787.png"/><Relationship Id="rId25" Type="http://schemas.openxmlformats.org/officeDocument/2006/relationships/image" Target="../media/image809.png"/><Relationship Id="rId46" Type="http://schemas.openxmlformats.org/officeDocument/2006/relationships/image" Target="../media/image830.png"/><Relationship Id="rId67" Type="http://schemas.openxmlformats.org/officeDocument/2006/relationships/image" Target="../media/image851.png"/><Relationship Id="rId116" Type="http://schemas.openxmlformats.org/officeDocument/2006/relationships/image" Target="../media/image900.png"/><Relationship Id="rId20" Type="http://schemas.openxmlformats.org/officeDocument/2006/relationships/image" Target="../media/image804.png"/><Relationship Id="rId41" Type="http://schemas.openxmlformats.org/officeDocument/2006/relationships/image" Target="../media/image825.png"/><Relationship Id="rId62" Type="http://schemas.openxmlformats.org/officeDocument/2006/relationships/image" Target="../media/image846.png"/><Relationship Id="rId83" Type="http://schemas.openxmlformats.org/officeDocument/2006/relationships/image" Target="../media/image867.png"/><Relationship Id="rId88" Type="http://schemas.openxmlformats.org/officeDocument/2006/relationships/image" Target="../media/image872.png"/><Relationship Id="rId111" Type="http://schemas.openxmlformats.org/officeDocument/2006/relationships/image" Target="../media/image895.png"/><Relationship Id="rId15" Type="http://schemas.openxmlformats.org/officeDocument/2006/relationships/image" Target="../media/image799.png"/><Relationship Id="rId36" Type="http://schemas.openxmlformats.org/officeDocument/2006/relationships/image" Target="../media/image820.png"/><Relationship Id="rId57" Type="http://schemas.openxmlformats.org/officeDocument/2006/relationships/image" Target="../media/image841.png"/><Relationship Id="rId106" Type="http://schemas.openxmlformats.org/officeDocument/2006/relationships/image" Target="../media/image890.png"/><Relationship Id="rId10" Type="http://schemas.openxmlformats.org/officeDocument/2006/relationships/image" Target="../media/image794.png"/><Relationship Id="rId31" Type="http://schemas.openxmlformats.org/officeDocument/2006/relationships/image" Target="../media/image815.png"/><Relationship Id="rId52" Type="http://schemas.openxmlformats.org/officeDocument/2006/relationships/image" Target="../media/image836.png"/><Relationship Id="rId73" Type="http://schemas.openxmlformats.org/officeDocument/2006/relationships/image" Target="../media/image857.png"/><Relationship Id="rId78" Type="http://schemas.openxmlformats.org/officeDocument/2006/relationships/image" Target="../media/image862.png"/><Relationship Id="rId94" Type="http://schemas.openxmlformats.org/officeDocument/2006/relationships/image" Target="../media/image878.png"/><Relationship Id="rId99" Type="http://schemas.openxmlformats.org/officeDocument/2006/relationships/image" Target="../media/image883.png"/><Relationship Id="rId101" Type="http://schemas.openxmlformats.org/officeDocument/2006/relationships/image" Target="../media/image885.png"/><Relationship Id="rId122" Type="http://schemas.openxmlformats.org/officeDocument/2006/relationships/image" Target="../media/image90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1.png"/><Relationship Id="rId18" Type="http://schemas.openxmlformats.org/officeDocument/2006/relationships/image" Target="../media/image919.png"/><Relationship Id="rId26" Type="http://schemas.openxmlformats.org/officeDocument/2006/relationships/image" Target="../media/image168.png"/><Relationship Id="rId39" Type="http://schemas.openxmlformats.org/officeDocument/2006/relationships/image" Target="../media/image385.png"/><Relationship Id="rId21" Type="http://schemas.openxmlformats.org/officeDocument/2006/relationships/image" Target="../media/image921.png"/><Relationship Id="rId34" Type="http://schemas.openxmlformats.org/officeDocument/2006/relationships/image" Target="../media/image932.png"/><Relationship Id="rId42" Type="http://schemas.openxmlformats.org/officeDocument/2006/relationships/image" Target="../media/image936.png"/><Relationship Id="rId47" Type="http://schemas.openxmlformats.org/officeDocument/2006/relationships/image" Target="../media/image941.png"/><Relationship Id="rId50" Type="http://schemas.openxmlformats.org/officeDocument/2006/relationships/image" Target="../media/image944.png"/><Relationship Id="rId55" Type="http://schemas.openxmlformats.org/officeDocument/2006/relationships/image" Target="../media/image948.png"/><Relationship Id="rId7" Type="http://schemas.openxmlformats.org/officeDocument/2006/relationships/image" Target="../media/image179.png"/><Relationship Id="rId2" Type="http://schemas.openxmlformats.org/officeDocument/2006/relationships/image" Target="../media/image909.png"/><Relationship Id="rId16" Type="http://schemas.openxmlformats.org/officeDocument/2006/relationships/image" Target="../media/image271.png"/><Relationship Id="rId29" Type="http://schemas.openxmlformats.org/officeDocument/2006/relationships/image" Target="../media/image482.png"/><Relationship Id="rId11" Type="http://schemas.openxmlformats.org/officeDocument/2006/relationships/image" Target="../media/image915.png"/><Relationship Id="rId24" Type="http://schemas.openxmlformats.org/officeDocument/2006/relationships/image" Target="../media/image924.png"/><Relationship Id="rId32" Type="http://schemas.openxmlformats.org/officeDocument/2006/relationships/image" Target="../media/image930.png"/><Relationship Id="rId37" Type="http://schemas.openxmlformats.org/officeDocument/2006/relationships/image" Target="../media/image568.png"/><Relationship Id="rId40" Type="http://schemas.openxmlformats.org/officeDocument/2006/relationships/image" Target="../media/image935.png"/><Relationship Id="rId45" Type="http://schemas.openxmlformats.org/officeDocument/2006/relationships/image" Target="../media/image939.png"/><Relationship Id="rId53" Type="http://schemas.openxmlformats.org/officeDocument/2006/relationships/image" Target="../media/image946.png"/><Relationship Id="rId5" Type="http://schemas.openxmlformats.org/officeDocument/2006/relationships/image" Target="../media/image307.png"/><Relationship Id="rId19" Type="http://schemas.openxmlformats.org/officeDocument/2006/relationships/image" Target="../media/image920.png"/><Relationship Id="rId4" Type="http://schemas.openxmlformats.org/officeDocument/2006/relationships/image" Target="../media/image910.png"/><Relationship Id="rId9" Type="http://schemas.openxmlformats.org/officeDocument/2006/relationships/image" Target="../media/image913.png"/><Relationship Id="rId14" Type="http://schemas.openxmlformats.org/officeDocument/2006/relationships/image" Target="../media/image917.png"/><Relationship Id="rId22" Type="http://schemas.openxmlformats.org/officeDocument/2006/relationships/image" Target="../media/image922.png"/><Relationship Id="rId27" Type="http://schemas.openxmlformats.org/officeDocument/2006/relationships/image" Target="../media/image926.png"/><Relationship Id="rId30" Type="http://schemas.openxmlformats.org/officeDocument/2006/relationships/image" Target="../media/image928.png"/><Relationship Id="rId35" Type="http://schemas.openxmlformats.org/officeDocument/2006/relationships/image" Target="../media/image933.png"/><Relationship Id="rId43" Type="http://schemas.openxmlformats.org/officeDocument/2006/relationships/image" Target="../media/image937.png"/><Relationship Id="rId48" Type="http://schemas.openxmlformats.org/officeDocument/2006/relationships/image" Target="../media/image942.png"/><Relationship Id="rId56" Type="http://schemas.openxmlformats.org/officeDocument/2006/relationships/image" Target="../media/image949.png"/><Relationship Id="rId8" Type="http://schemas.openxmlformats.org/officeDocument/2006/relationships/image" Target="../media/image912.png"/><Relationship Id="rId51" Type="http://schemas.openxmlformats.org/officeDocument/2006/relationships/image" Target="../media/image945.png"/><Relationship Id="rId3" Type="http://schemas.openxmlformats.org/officeDocument/2006/relationships/image" Target="../media/image149.png"/><Relationship Id="rId12" Type="http://schemas.openxmlformats.org/officeDocument/2006/relationships/image" Target="../media/image916.png"/><Relationship Id="rId17" Type="http://schemas.openxmlformats.org/officeDocument/2006/relationships/image" Target="../media/image498.png"/><Relationship Id="rId25" Type="http://schemas.openxmlformats.org/officeDocument/2006/relationships/image" Target="../media/image925.png"/><Relationship Id="rId33" Type="http://schemas.openxmlformats.org/officeDocument/2006/relationships/image" Target="../media/image931.png"/><Relationship Id="rId38" Type="http://schemas.openxmlformats.org/officeDocument/2006/relationships/image" Target="../media/image164.png"/><Relationship Id="rId46" Type="http://schemas.openxmlformats.org/officeDocument/2006/relationships/image" Target="../media/image940.png"/><Relationship Id="rId20" Type="http://schemas.openxmlformats.org/officeDocument/2006/relationships/image" Target="../media/image193.png"/><Relationship Id="rId41" Type="http://schemas.openxmlformats.org/officeDocument/2006/relationships/image" Target="../media/image157.png"/><Relationship Id="rId54" Type="http://schemas.openxmlformats.org/officeDocument/2006/relationships/image" Target="../media/image9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15" Type="http://schemas.openxmlformats.org/officeDocument/2006/relationships/image" Target="../media/image918.png"/><Relationship Id="rId23" Type="http://schemas.openxmlformats.org/officeDocument/2006/relationships/image" Target="../media/image923.png"/><Relationship Id="rId28" Type="http://schemas.openxmlformats.org/officeDocument/2006/relationships/image" Target="../media/image927.png"/><Relationship Id="rId36" Type="http://schemas.openxmlformats.org/officeDocument/2006/relationships/image" Target="../media/image934.png"/><Relationship Id="rId49" Type="http://schemas.openxmlformats.org/officeDocument/2006/relationships/image" Target="../media/image943.png"/><Relationship Id="rId57" Type="http://schemas.openxmlformats.org/officeDocument/2006/relationships/image" Target="../media/image950.png"/><Relationship Id="rId10" Type="http://schemas.openxmlformats.org/officeDocument/2006/relationships/image" Target="../media/image914.png"/><Relationship Id="rId31" Type="http://schemas.openxmlformats.org/officeDocument/2006/relationships/image" Target="../media/image929.png"/><Relationship Id="rId44" Type="http://schemas.openxmlformats.org/officeDocument/2006/relationships/image" Target="../media/image938.png"/><Relationship Id="rId52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4.png"/><Relationship Id="rId21" Type="http://schemas.openxmlformats.org/officeDocument/2006/relationships/image" Target="../media/image966.png"/><Relationship Id="rId34" Type="http://schemas.openxmlformats.org/officeDocument/2006/relationships/image" Target="../media/image974.png"/><Relationship Id="rId42" Type="http://schemas.openxmlformats.org/officeDocument/2006/relationships/image" Target="../media/image980.png"/><Relationship Id="rId47" Type="http://schemas.openxmlformats.org/officeDocument/2006/relationships/image" Target="../media/image984.png"/><Relationship Id="rId50" Type="http://schemas.openxmlformats.org/officeDocument/2006/relationships/image" Target="../media/image987.png"/><Relationship Id="rId55" Type="http://schemas.openxmlformats.org/officeDocument/2006/relationships/image" Target="../media/image157.png"/><Relationship Id="rId63" Type="http://schemas.openxmlformats.org/officeDocument/2006/relationships/image" Target="../media/image599.png"/><Relationship Id="rId7" Type="http://schemas.openxmlformats.org/officeDocument/2006/relationships/image" Target="../media/image955.png"/><Relationship Id="rId2" Type="http://schemas.openxmlformats.org/officeDocument/2006/relationships/image" Target="../media/image951.png"/><Relationship Id="rId16" Type="http://schemas.openxmlformats.org/officeDocument/2006/relationships/image" Target="../media/image962.png"/><Relationship Id="rId29" Type="http://schemas.openxmlformats.org/officeDocument/2006/relationships/image" Target="../media/image970.png"/><Relationship Id="rId11" Type="http://schemas.openxmlformats.org/officeDocument/2006/relationships/image" Target="../media/image958.png"/><Relationship Id="rId24" Type="http://schemas.openxmlformats.org/officeDocument/2006/relationships/image" Target="../media/image968.png"/><Relationship Id="rId32" Type="http://schemas.openxmlformats.org/officeDocument/2006/relationships/image" Target="../media/image972.png"/><Relationship Id="rId37" Type="http://schemas.openxmlformats.org/officeDocument/2006/relationships/image" Target="../media/image976.png"/><Relationship Id="rId40" Type="http://schemas.openxmlformats.org/officeDocument/2006/relationships/image" Target="../media/image978.png"/><Relationship Id="rId45" Type="http://schemas.openxmlformats.org/officeDocument/2006/relationships/image" Target="../media/image982.png"/><Relationship Id="rId53" Type="http://schemas.openxmlformats.org/officeDocument/2006/relationships/image" Target="../media/image945.png"/><Relationship Id="rId58" Type="http://schemas.openxmlformats.org/officeDocument/2006/relationships/image" Target="../media/image990.png"/><Relationship Id="rId66" Type="http://schemas.openxmlformats.org/officeDocument/2006/relationships/image" Target="../media/image170.png"/><Relationship Id="rId5" Type="http://schemas.openxmlformats.org/officeDocument/2006/relationships/image" Target="../media/image953.png"/><Relationship Id="rId61" Type="http://schemas.openxmlformats.org/officeDocument/2006/relationships/image" Target="../media/image993.png"/><Relationship Id="rId19" Type="http://schemas.openxmlformats.org/officeDocument/2006/relationships/image" Target="../media/image581.png"/><Relationship Id="rId14" Type="http://schemas.openxmlformats.org/officeDocument/2006/relationships/image" Target="../media/image961.png"/><Relationship Id="rId22" Type="http://schemas.openxmlformats.org/officeDocument/2006/relationships/image" Target="../media/image193.png"/><Relationship Id="rId27" Type="http://schemas.openxmlformats.org/officeDocument/2006/relationships/image" Target="../media/image969.png"/><Relationship Id="rId30" Type="http://schemas.openxmlformats.org/officeDocument/2006/relationships/image" Target="../media/image271.png"/><Relationship Id="rId35" Type="http://schemas.openxmlformats.org/officeDocument/2006/relationships/image" Target="../media/image641.png"/><Relationship Id="rId43" Type="http://schemas.openxmlformats.org/officeDocument/2006/relationships/image" Target="../media/image598.png"/><Relationship Id="rId48" Type="http://schemas.openxmlformats.org/officeDocument/2006/relationships/image" Target="../media/image985.png"/><Relationship Id="rId56" Type="http://schemas.openxmlformats.org/officeDocument/2006/relationships/image" Target="../media/image290.png"/><Relationship Id="rId64" Type="http://schemas.openxmlformats.org/officeDocument/2006/relationships/image" Target="../media/image995.png"/><Relationship Id="rId8" Type="http://schemas.openxmlformats.org/officeDocument/2006/relationships/image" Target="../media/image173.png"/><Relationship Id="rId51" Type="http://schemas.openxmlformats.org/officeDocument/2006/relationships/image" Target="../media/image399.png"/><Relationship Id="rId3" Type="http://schemas.openxmlformats.org/officeDocument/2006/relationships/image" Target="../media/image952.png"/><Relationship Id="rId12" Type="http://schemas.openxmlformats.org/officeDocument/2006/relationships/image" Target="../media/image959.png"/><Relationship Id="rId17" Type="http://schemas.openxmlformats.org/officeDocument/2006/relationships/image" Target="../media/image963.png"/><Relationship Id="rId25" Type="http://schemas.openxmlformats.org/officeDocument/2006/relationships/image" Target="../media/image472.png"/><Relationship Id="rId33" Type="http://schemas.openxmlformats.org/officeDocument/2006/relationships/image" Target="../media/image973.png"/><Relationship Id="rId38" Type="http://schemas.openxmlformats.org/officeDocument/2006/relationships/image" Target="../media/image977.png"/><Relationship Id="rId46" Type="http://schemas.openxmlformats.org/officeDocument/2006/relationships/image" Target="../media/image983.png"/><Relationship Id="rId59" Type="http://schemas.openxmlformats.org/officeDocument/2006/relationships/image" Target="../media/image991.png"/><Relationship Id="rId20" Type="http://schemas.openxmlformats.org/officeDocument/2006/relationships/image" Target="../media/image965.png"/><Relationship Id="rId41" Type="http://schemas.openxmlformats.org/officeDocument/2006/relationships/image" Target="../media/image979.png"/><Relationship Id="rId54" Type="http://schemas.openxmlformats.org/officeDocument/2006/relationships/image" Target="../media/image989.png"/><Relationship Id="rId62" Type="http://schemas.openxmlformats.org/officeDocument/2006/relationships/image" Target="../media/image9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4.png"/><Relationship Id="rId15" Type="http://schemas.openxmlformats.org/officeDocument/2006/relationships/image" Target="../media/image293.png"/><Relationship Id="rId23" Type="http://schemas.openxmlformats.org/officeDocument/2006/relationships/image" Target="../media/image967.png"/><Relationship Id="rId28" Type="http://schemas.openxmlformats.org/officeDocument/2006/relationships/image" Target="../media/image378.png"/><Relationship Id="rId36" Type="http://schemas.openxmlformats.org/officeDocument/2006/relationships/image" Target="../media/image975.png"/><Relationship Id="rId49" Type="http://schemas.openxmlformats.org/officeDocument/2006/relationships/image" Target="../media/image986.png"/><Relationship Id="rId57" Type="http://schemas.openxmlformats.org/officeDocument/2006/relationships/image" Target="../media/image159.png"/><Relationship Id="rId10" Type="http://schemas.openxmlformats.org/officeDocument/2006/relationships/image" Target="../media/image957.png"/><Relationship Id="rId31" Type="http://schemas.openxmlformats.org/officeDocument/2006/relationships/image" Target="../media/image971.png"/><Relationship Id="rId44" Type="http://schemas.openxmlformats.org/officeDocument/2006/relationships/image" Target="../media/image981.png"/><Relationship Id="rId52" Type="http://schemas.openxmlformats.org/officeDocument/2006/relationships/image" Target="../media/image988.png"/><Relationship Id="rId60" Type="http://schemas.openxmlformats.org/officeDocument/2006/relationships/image" Target="../media/image992.png"/><Relationship Id="rId65" Type="http://schemas.openxmlformats.org/officeDocument/2006/relationships/image" Target="../media/image996.png"/><Relationship Id="rId4" Type="http://schemas.openxmlformats.org/officeDocument/2006/relationships/image" Target="../media/image149.png"/><Relationship Id="rId9" Type="http://schemas.openxmlformats.org/officeDocument/2006/relationships/image" Target="../media/image956.png"/><Relationship Id="rId13" Type="http://schemas.openxmlformats.org/officeDocument/2006/relationships/image" Target="../media/image960.png"/><Relationship Id="rId18" Type="http://schemas.openxmlformats.org/officeDocument/2006/relationships/image" Target="../media/image964.png"/><Relationship Id="rId39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2.png"/><Relationship Id="rId13" Type="http://schemas.openxmlformats.org/officeDocument/2006/relationships/image" Target="../media/image1007.png"/><Relationship Id="rId18" Type="http://schemas.openxmlformats.org/officeDocument/2006/relationships/image" Target="../media/image1011.png"/><Relationship Id="rId26" Type="http://schemas.openxmlformats.org/officeDocument/2006/relationships/image" Target="../media/image1019.png"/><Relationship Id="rId3" Type="http://schemas.openxmlformats.org/officeDocument/2006/relationships/image" Target="../media/image315.png"/><Relationship Id="rId21" Type="http://schemas.openxmlformats.org/officeDocument/2006/relationships/image" Target="../media/image1014.png"/><Relationship Id="rId7" Type="http://schemas.openxmlformats.org/officeDocument/2006/relationships/image" Target="../media/image1001.png"/><Relationship Id="rId12" Type="http://schemas.openxmlformats.org/officeDocument/2006/relationships/image" Target="../media/image1006.png"/><Relationship Id="rId17" Type="http://schemas.openxmlformats.org/officeDocument/2006/relationships/image" Target="../media/image1010.png"/><Relationship Id="rId25" Type="http://schemas.openxmlformats.org/officeDocument/2006/relationships/image" Target="../media/image1018.png"/><Relationship Id="rId2" Type="http://schemas.openxmlformats.org/officeDocument/2006/relationships/image" Target="../media/image997.png"/><Relationship Id="rId16" Type="http://schemas.openxmlformats.org/officeDocument/2006/relationships/image" Target="../media/image326.png"/><Relationship Id="rId20" Type="http://schemas.openxmlformats.org/officeDocument/2006/relationships/image" Target="../media/image1013.png"/><Relationship Id="rId29" Type="http://schemas.openxmlformats.org/officeDocument/2006/relationships/image" Target="../media/image10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11" Type="http://schemas.openxmlformats.org/officeDocument/2006/relationships/image" Target="../media/image1005.png"/><Relationship Id="rId24" Type="http://schemas.openxmlformats.org/officeDocument/2006/relationships/image" Target="../media/image1017.png"/><Relationship Id="rId5" Type="http://schemas.openxmlformats.org/officeDocument/2006/relationships/image" Target="../media/image999.png"/><Relationship Id="rId15" Type="http://schemas.openxmlformats.org/officeDocument/2006/relationships/image" Target="../media/image1009.png"/><Relationship Id="rId23" Type="http://schemas.openxmlformats.org/officeDocument/2006/relationships/image" Target="../media/image1016.png"/><Relationship Id="rId28" Type="http://schemas.openxmlformats.org/officeDocument/2006/relationships/image" Target="../media/image1021.png"/><Relationship Id="rId10" Type="http://schemas.openxmlformats.org/officeDocument/2006/relationships/image" Target="../media/image1004.png"/><Relationship Id="rId19" Type="http://schemas.openxmlformats.org/officeDocument/2006/relationships/image" Target="../media/image1012.png"/><Relationship Id="rId4" Type="http://schemas.openxmlformats.org/officeDocument/2006/relationships/image" Target="../media/image998.png"/><Relationship Id="rId9" Type="http://schemas.openxmlformats.org/officeDocument/2006/relationships/image" Target="../media/image1003.png"/><Relationship Id="rId14" Type="http://schemas.openxmlformats.org/officeDocument/2006/relationships/image" Target="../media/image1008.png"/><Relationship Id="rId22" Type="http://schemas.openxmlformats.org/officeDocument/2006/relationships/image" Target="../media/image1015.png"/><Relationship Id="rId27" Type="http://schemas.openxmlformats.org/officeDocument/2006/relationships/image" Target="../media/image1020.png"/><Relationship Id="rId30" Type="http://schemas.openxmlformats.org/officeDocument/2006/relationships/image" Target="../media/image1023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1.png"/><Relationship Id="rId21" Type="http://schemas.openxmlformats.org/officeDocument/2006/relationships/image" Target="../media/image513.png"/><Relationship Id="rId42" Type="http://schemas.openxmlformats.org/officeDocument/2006/relationships/image" Target="../media/image1054.png"/><Relationship Id="rId47" Type="http://schemas.openxmlformats.org/officeDocument/2006/relationships/image" Target="../media/image1057.png"/><Relationship Id="rId63" Type="http://schemas.openxmlformats.org/officeDocument/2006/relationships/image" Target="../media/image664.png"/><Relationship Id="rId68" Type="http://schemas.openxmlformats.org/officeDocument/2006/relationships/image" Target="../media/image1072.png"/><Relationship Id="rId16" Type="http://schemas.openxmlformats.org/officeDocument/2006/relationships/image" Target="../media/image1034.png"/><Relationship Id="rId11" Type="http://schemas.openxmlformats.org/officeDocument/2006/relationships/image" Target="../media/image1030.png"/><Relationship Id="rId24" Type="http://schemas.openxmlformats.org/officeDocument/2006/relationships/image" Target="../media/image1039.png"/><Relationship Id="rId32" Type="http://schemas.openxmlformats.org/officeDocument/2006/relationships/image" Target="../media/image293.png"/><Relationship Id="rId37" Type="http://schemas.openxmlformats.org/officeDocument/2006/relationships/image" Target="../media/image1049.png"/><Relationship Id="rId40" Type="http://schemas.openxmlformats.org/officeDocument/2006/relationships/image" Target="../media/image1052.png"/><Relationship Id="rId45" Type="http://schemas.openxmlformats.org/officeDocument/2006/relationships/image" Target="../media/image478.png"/><Relationship Id="rId53" Type="http://schemas.openxmlformats.org/officeDocument/2006/relationships/image" Target="../media/image1062.png"/><Relationship Id="rId58" Type="http://schemas.openxmlformats.org/officeDocument/2006/relationships/image" Target="../media/image1066.png"/><Relationship Id="rId66" Type="http://schemas.openxmlformats.org/officeDocument/2006/relationships/image" Target="../media/image1071.png"/><Relationship Id="rId74" Type="http://schemas.openxmlformats.org/officeDocument/2006/relationships/image" Target="../media/image1077.png"/><Relationship Id="rId5" Type="http://schemas.openxmlformats.org/officeDocument/2006/relationships/image" Target="../media/image157.png"/><Relationship Id="rId61" Type="http://schemas.openxmlformats.org/officeDocument/2006/relationships/image" Target="../media/image499.png"/><Relationship Id="rId19" Type="http://schemas.openxmlformats.org/officeDocument/2006/relationships/image" Target="../media/image1036.png"/><Relationship Id="rId14" Type="http://schemas.openxmlformats.org/officeDocument/2006/relationships/image" Target="../media/image1033.png"/><Relationship Id="rId22" Type="http://schemas.openxmlformats.org/officeDocument/2006/relationships/image" Target="../media/image193.png"/><Relationship Id="rId27" Type="http://schemas.openxmlformats.org/officeDocument/2006/relationships/image" Target="../media/image1042.png"/><Relationship Id="rId30" Type="http://schemas.openxmlformats.org/officeDocument/2006/relationships/image" Target="../media/image1044.png"/><Relationship Id="rId35" Type="http://schemas.openxmlformats.org/officeDocument/2006/relationships/image" Target="../media/image1047.png"/><Relationship Id="rId43" Type="http://schemas.openxmlformats.org/officeDocument/2006/relationships/image" Target="../media/image1055.png"/><Relationship Id="rId48" Type="http://schemas.openxmlformats.org/officeDocument/2006/relationships/image" Target="../media/image179.png"/><Relationship Id="rId56" Type="http://schemas.openxmlformats.org/officeDocument/2006/relationships/image" Target="../media/image1064.png"/><Relationship Id="rId64" Type="http://schemas.openxmlformats.org/officeDocument/2006/relationships/image" Target="../media/image1069.png"/><Relationship Id="rId69" Type="http://schemas.openxmlformats.org/officeDocument/2006/relationships/image" Target="../media/image1073.png"/><Relationship Id="rId77" Type="http://schemas.openxmlformats.org/officeDocument/2006/relationships/image" Target="../media/image1080.png"/><Relationship Id="rId8" Type="http://schemas.openxmlformats.org/officeDocument/2006/relationships/image" Target="../media/image1027.png"/><Relationship Id="rId51" Type="http://schemas.openxmlformats.org/officeDocument/2006/relationships/image" Target="../media/image1060.png"/><Relationship Id="rId72" Type="http://schemas.openxmlformats.org/officeDocument/2006/relationships/image" Target="../media/image641.png"/><Relationship Id="rId3" Type="http://schemas.openxmlformats.org/officeDocument/2006/relationships/image" Target="../media/image149.png"/><Relationship Id="rId12" Type="http://schemas.openxmlformats.org/officeDocument/2006/relationships/image" Target="../media/image1031.png"/><Relationship Id="rId17" Type="http://schemas.openxmlformats.org/officeDocument/2006/relationships/image" Target="../media/image482.png"/><Relationship Id="rId25" Type="http://schemas.openxmlformats.org/officeDocument/2006/relationships/image" Target="../media/image1040.png"/><Relationship Id="rId33" Type="http://schemas.openxmlformats.org/officeDocument/2006/relationships/image" Target="../media/image958.png"/><Relationship Id="rId38" Type="http://schemas.openxmlformats.org/officeDocument/2006/relationships/image" Target="../media/image1050.png"/><Relationship Id="rId46" Type="http://schemas.openxmlformats.org/officeDocument/2006/relationships/image" Target="../media/image1056.png"/><Relationship Id="rId59" Type="http://schemas.openxmlformats.org/officeDocument/2006/relationships/image" Target="../media/image587.png"/><Relationship Id="rId67" Type="http://schemas.openxmlformats.org/officeDocument/2006/relationships/image" Target="../media/image561.png"/><Relationship Id="rId20" Type="http://schemas.openxmlformats.org/officeDocument/2006/relationships/image" Target="../media/image1037.png"/><Relationship Id="rId41" Type="http://schemas.openxmlformats.org/officeDocument/2006/relationships/image" Target="../media/image1053.png"/><Relationship Id="rId54" Type="http://schemas.openxmlformats.org/officeDocument/2006/relationships/image" Target="../media/image310.png"/><Relationship Id="rId62" Type="http://schemas.openxmlformats.org/officeDocument/2006/relationships/image" Target="../media/image1068.png"/><Relationship Id="rId70" Type="http://schemas.openxmlformats.org/officeDocument/2006/relationships/image" Target="../media/image1074.png"/><Relationship Id="rId75" Type="http://schemas.openxmlformats.org/officeDocument/2006/relationships/image" Target="../media/image10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5" Type="http://schemas.openxmlformats.org/officeDocument/2006/relationships/image" Target="../media/image168.png"/><Relationship Id="rId23" Type="http://schemas.openxmlformats.org/officeDocument/2006/relationships/image" Target="../media/image1038.png"/><Relationship Id="rId28" Type="http://schemas.openxmlformats.org/officeDocument/2006/relationships/image" Target="../media/image1043.png"/><Relationship Id="rId36" Type="http://schemas.openxmlformats.org/officeDocument/2006/relationships/image" Target="../media/image1048.png"/><Relationship Id="rId49" Type="http://schemas.openxmlformats.org/officeDocument/2006/relationships/image" Target="../media/image1058.png"/><Relationship Id="rId57" Type="http://schemas.openxmlformats.org/officeDocument/2006/relationships/image" Target="../media/image1065.png"/><Relationship Id="rId10" Type="http://schemas.openxmlformats.org/officeDocument/2006/relationships/image" Target="../media/image1029.png"/><Relationship Id="rId31" Type="http://schemas.openxmlformats.org/officeDocument/2006/relationships/image" Target="../media/image1045.png"/><Relationship Id="rId44" Type="http://schemas.openxmlformats.org/officeDocument/2006/relationships/image" Target="../media/image401.png"/><Relationship Id="rId52" Type="http://schemas.openxmlformats.org/officeDocument/2006/relationships/image" Target="../media/image1061.png"/><Relationship Id="rId60" Type="http://schemas.openxmlformats.org/officeDocument/2006/relationships/image" Target="../media/image1067.png"/><Relationship Id="rId65" Type="http://schemas.openxmlformats.org/officeDocument/2006/relationships/image" Target="../media/image1070.png"/><Relationship Id="rId73" Type="http://schemas.openxmlformats.org/officeDocument/2006/relationships/image" Target="../media/image1076.png"/><Relationship Id="rId78" Type="http://schemas.openxmlformats.org/officeDocument/2006/relationships/image" Target="../media/image1081.png"/><Relationship Id="rId4" Type="http://schemas.openxmlformats.org/officeDocument/2006/relationships/image" Target="../media/image1025.png"/><Relationship Id="rId9" Type="http://schemas.openxmlformats.org/officeDocument/2006/relationships/image" Target="../media/image1028.png"/><Relationship Id="rId13" Type="http://schemas.openxmlformats.org/officeDocument/2006/relationships/image" Target="../media/image1032.png"/><Relationship Id="rId18" Type="http://schemas.openxmlformats.org/officeDocument/2006/relationships/image" Target="../media/image1035.png"/><Relationship Id="rId39" Type="http://schemas.openxmlformats.org/officeDocument/2006/relationships/image" Target="../media/image1051.png"/><Relationship Id="rId34" Type="http://schemas.openxmlformats.org/officeDocument/2006/relationships/image" Target="../media/image1046.png"/><Relationship Id="rId50" Type="http://schemas.openxmlformats.org/officeDocument/2006/relationships/image" Target="../media/image1059.png"/><Relationship Id="rId55" Type="http://schemas.openxmlformats.org/officeDocument/2006/relationships/image" Target="../media/image1063.png"/><Relationship Id="rId76" Type="http://schemas.openxmlformats.org/officeDocument/2006/relationships/image" Target="../media/image1079.png"/><Relationship Id="rId7" Type="http://schemas.openxmlformats.org/officeDocument/2006/relationships/image" Target="../media/image1026.png"/><Relationship Id="rId71" Type="http://schemas.openxmlformats.org/officeDocument/2006/relationships/image" Target="../media/image1075.png"/><Relationship Id="rId2" Type="http://schemas.openxmlformats.org/officeDocument/2006/relationships/image" Target="../media/image1024.png"/><Relationship Id="rId29" Type="http://schemas.openxmlformats.org/officeDocument/2006/relationships/image" Target="../media/image565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5.png"/><Relationship Id="rId21" Type="http://schemas.openxmlformats.org/officeDocument/2006/relationships/image" Target="../media/image1100.png"/><Relationship Id="rId42" Type="http://schemas.openxmlformats.org/officeDocument/2006/relationships/image" Target="../media/image1119.png"/><Relationship Id="rId47" Type="http://schemas.openxmlformats.org/officeDocument/2006/relationships/image" Target="../media/image1124.png"/><Relationship Id="rId63" Type="http://schemas.openxmlformats.org/officeDocument/2006/relationships/image" Target="../media/image1140.png"/><Relationship Id="rId68" Type="http://schemas.openxmlformats.org/officeDocument/2006/relationships/image" Target="../media/image1145.png"/><Relationship Id="rId2" Type="http://schemas.openxmlformats.org/officeDocument/2006/relationships/image" Target="../media/image1082.png"/><Relationship Id="rId16" Type="http://schemas.openxmlformats.org/officeDocument/2006/relationships/image" Target="../media/image1095.png"/><Relationship Id="rId29" Type="http://schemas.openxmlformats.org/officeDocument/2006/relationships/image" Target="../media/image1108.png"/><Relationship Id="rId11" Type="http://schemas.openxmlformats.org/officeDocument/2006/relationships/image" Target="../media/image1090.png"/><Relationship Id="rId24" Type="http://schemas.openxmlformats.org/officeDocument/2006/relationships/image" Target="../media/image1103.png"/><Relationship Id="rId32" Type="http://schemas.openxmlformats.org/officeDocument/2006/relationships/image" Target="../media/image1110.png"/><Relationship Id="rId37" Type="http://schemas.openxmlformats.org/officeDocument/2006/relationships/image" Target="../media/image1115.png"/><Relationship Id="rId40" Type="http://schemas.openxmlformats.org/officeDocument/2006/relationships/image" Target="../media/image1118.png"/><Relationship Id="rId45" Type="http://schemas.openxmlformats.org/officeDocument/2006/relationships/image" Target="../media/image1122.png"/><Relationship Id="rId53" Type="http://schemas.openxmlformats.org/officeDocument/2006/relationships/image" Target="../media/image1130.png"/><Relationship Id="rId58" Type="http://schemas.openxmlformats.org/officeDocument/2006/relationships/image" Target="../media/image1135.png"/><Relationship Id="rId66" Type="http://schemas.openxmlformats.org/officeDocument/2006/relationships/image" Target="../media/image1143.png"/><Relationship Id="rId5" Type="http://schemas.openxmlformats.org/officeDocument/2006/relationships/image" Target="../media/image1085.png"/><Relationship Id="rId61" Type="http://schemas.openxmlformats.org/officeDocument/2006/relationships/image" Target="../media/image1138.png"/><Relationship Id="rId19" Type="http://schemas.openxmlformats.org/officeDocument/2006/relationships/image" Target="../media/image1098.png"/><Relationship Id="rId14" Type="http://schemas.openxmlformats.org/officeDocument/2006/relationships/image" Target="../media/image1093.png"/><Relationship Id="rId22" Type="http://schemas.openxmlformats.org/officeDocument/2006/relationships/image" Target="../media/image1101.png"/><Relationship Id="rId27" Type="http://schemas.openxmlformats.org/officeDocument/2006/relationships/image" Target="../media/image1106.png"/><Relationship Id="rId30" Type="http://schemas.openxmlformats.org/officeDocument/2006/relationships/image" Target="../media/image326.png"/><Relationship Id="rId35" Type="http://schemas.openxmlformats.org/officeDocument/2006/relationships/image" Target="../media/image1113.png"/><Relationship Id="rId43" Type="http://schemas.openxmlformats.org/officeDocument/2006/relationships/image" Target="../media/image1120.png"/><Relationship Id="rId48" Type="http://schemas.openxmlformats.org/officeDocument/2006/relationships/image" Target="../media/image1125.png"/><Relationship Id="rId56" Type="http://schemas.openxmlformats.org/officeDocument/2006/relationships/image" Target="../media/image1133.png"/><Relationship Id="rId64" Type="http://schemas.openxmlformats.org/officeDocument/2006/relationships/image" Target="../media/image1141.png"/><Relationship Id="rId69" Type="http://schemas.openxmlformats.org/officeDocument/2006/relationships/image" Target="../media/image1146.png"/><Relationship Id="rId8" Type="http://schemas.openxmlformats.org/officeDocument/2006/relationships/image" Target="../media/image1087.png"/><Relationship Id="rId51" Type="http://schemas.openxmlformats.org/officeDocument/2006/relationships/image" Target="../media/image1128.png"/><Relationship Id="rId72" Type="http://schemas.openxmlformats.org/officeDocument/2006/relationships/image" Target="../media/image1149.png"/><Relationship Id="rId3" Type="http://schemas.openxmlformats.org/officeDocument/2006/relationships/image" Target="../media/image1083.png"/><Relationship Id="rId12" Type="http://schemas.openxmlformats.org/officeDocument/2006/relationships/image" Target="../media/image1091.png"/><Relationship Id="rId17" Type="http://schemas.openxmlformats.org/officeDocument/2006/relationships/image" Target="../media/image1096.png"/><Relationship Id="rId25" Type="http://schemas.openxmlformats.org/officeDocument/2006/relationships/image" Target="../media/image1104.png"/><Relationship Id="rId33" Type="http://schemas.openxmlformats.org/officeDocument/2006/relationships/image" Target="../media/image1111.png"/><Relationship Id="rId38" Type="http://schemas.openxmlformats.org/officeDocument/2006/relationships/image" Target="../media/image1116.png"/><Relationship Id="rId46" Type="http://schemas.openxmlformats.org/officeDocument/2006/relationships/image" Target="../media/image1123.png"/><Relationship Id="rId59" Type="http://schemas.openxmlformats.org/officeDocument/2006/relationships/image" Target="../media/image1136.png"/><Relationship Id="rId67" Type="http://schemas.openxmlformats.org/officeDocument/2006/relationships/image" Target="../media/image1144.png"/><Relationship Id="rId20" Type="http://schemas.openxmlformats.org/officeDocument/2006/relationships/image" Target="../media/image1099.png"/><Relationship Id="rId41" Type="http://schemas.openxmlformats.org/officeDocument/2006/relationships/image" Target="../media/image361.png"/><Relationship Id="rId54" Type="http://schemas.openxmlformats.org/officeDocument/2006/relationships/image" Target="../media/image1131.png"/><Relationship Id="rId62" Type="http://schemas.openxmlformats.org/officeDocument/2006/relationships/image" Target="../media/image1139.png"/><Relationship Id="rId70" Type="http://schemas.openxmlformats.org/officeDocument/2006/relationships/image" Target="../media/image11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0.png"/><Relationship Id="rId15" Type="http://schemas.openxmlformats.org/officeDocument/2006/relationships/image" Target="../media/image1094.png"/><Relationship Id="rId23" Type="http://schemas.openxmlformats.org/officeDocument/2006/relationships/image" Target="../media/image1102.png"/><Relationship Id="rId28" Type="http://schemas.openxmlformats.org/officeDocument/2006/relationships/image" Target="../media/image1107.png"/><Relationship Id="rId36" Type="http://schemas.openxmlformats.org/officeDocument/2006/relationships/image" Target="../media/image1114.png"/><Relationship Id="rId49" Type="http://schemas.openxmlformats.org/officeDocument/2006/relationships/image" Target="../media/image1126.png"/><Relationship Id="rId57" Type="http://schemas.openxmlformats.org/officeDocument/2006/relationships/image" Target="../media/image1134.png"/><Relationship Id="rId10" Type="http://schemas.openxmlformats.org/officeDocument/2006/relationships/image" Target="../media/image1089.png"/><Relationship Id="rId31" Type="http://schemas.openxmlformats.org/officeDocument/2006/relationships/image" Target="../media/image1109.png"/><Relationship Id="rId44" Type="http://schemas.openxmlformats.org/officeDocument/2006/relationships/image" Target="../media/image1121.png"/><Relationship Id="rId52" Type="http://schemas.openxmlformats.org/officeDocument/2006/relationships/image" Target="../media/image1129.png"/><Relationship Id="rId60" Type="http://schemas.openxmlformats.org/officeDocument/2006/relationships/image" Target="../media/image1137.png"/><Relationship Id="rId65" Type="http://schemas.openxmlformats.org/officeDocument/2006/relationships/image" Target="../media/image1142.png"/><Relationship Id="rId73" Type="http://schemas.openxmlformats.org/officeDocument/2006/relationships/image" Target="../media/image1150.png"/><Relationship Id="rId4" Type="http://schemas.openxmlformats.org/officeDocument/2006/relationships/image" Target="../media/image1084.png"/><Relationship Id="rId9" Type="http://schemas.openxmlformats.org/officeDocument/2006/relationships/image" Target="../media/image1088.png"/><Relationship Id="rId13" Type="http://schemas.openxmlformats.org/officeDocument/2006/relationships/image" Target="../media/image1092.png"/><Relationship Id="rId18" Type="http://schemas.openxmlformats.org/officeDocument/2006/relationships/image" Target="../media/image1097.png"/><Relationship Id="rId39" Type="http://schemas.openxmlformats.org/officeDocument/2006/relationships/image" Target="../media/image1117.png"/><Relationship Id="rId34" Type="http://schemas.openxmlformats.org/officeDocument/2006/relationships/image" Target="../media/image1112.png"/><Relationship Id="rId50" Type="http://schemas.openxmlformats.org/officeDocument/2006/relationships/image" Target="../media/image1127.png"/><Relationship Id="rId55" Type="http://schemas.openxmlformats.org/officeDocument/2006/relationships/image" Target="../media/image1132.png"/><Relationship Id="rId7" Type="http://schemas.openxmlformats.org/officeDocument/2006/relationships/image" Target="../media/image1086.png"/><Relationship Id="rId71" Type="http://schemas.openxmlformats.org/officeDocument/2006/relationships/image" Target="../media/image1148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68.png"/><Relationship Id="rId21" Type="http://schemas.openxmlformats.org/officeDocument/2006/relationships/image" Target="../media/image1164.png"/><Relationship Id="rId42" Type="http://schemas.openxmlformats.org/officeDocument/2006/relationships/image" Target="../media/image1182.png"/><Relationship Id="rId47" Type="http://schemas.openxmlformats.org/officeDocument/2006/relationships/image" Target="../media/image492.png"/><Relationship Id="rId63" Type="http://schemas.openxmlformats.org/officeDocument/2006/relationships/image" Target="../media/image499.png"/><Relationship Id="rId68" Type="http://schemas.openxmlformats.org/officeDocument/2006/relationships/image" Target="../media/image1200.png"/><Relationship Id="rId84" Type="http://schemas.openxmlformats.org/officeDocument/2006/relationships/image" Target="../media/image1213.png"/><Relationship Id="rId16" Type="http://schemas.openxmlformats.org/officeDocument/2006/relationships/image" Target="../media/image1162.png"/><Relationship Id="rId11" Type="http://schemas.openxmlformats.org/officeDocument/2006/relationships/image" Target="../media/image1158.png"/><Relationship Id="rId32" Type="http://schemas.openxmlformats.org/officeDocument/2006/relationships/image" Target="../media/image1174.png"/><Relationship Id="rId37" Type="http://schemas.openxmlformats.org/officeDocument/2006/relationships/image" Target="../media/image1178.png"/><Relationship Id="rId53" Type="http://schemas.openxmlformats.org/officeDocument/2006/relationships/image" Target="../media/image401.png"/><Relationship Id="rId58" Type="http://schemas.openxmlformats.org/officeDocument/2006/relationships/image" Target="../media/image165.png"/><Relationship Id="rId74" Type="http://schemas.openxmlformats.org/officeDocument/2006/relationships/image" Target="../media/image1204.png"/><Relationship Id="rId79" Type="http://schemas.openxmlformats.org/officeDocument/2006/relationships/image" Target="../media/image1208.png"/><Relationship Id="rId5" Type="http://schemas.openxmlformats.org/officeDocument/2006/relationships/image" Target="../media/image1153.png"/><Relationship Id="rId19" Type="http://schemas.openxmlformats.org/officeDocument/2006/relationships/image" Target="../media/image587.png"/><Relationship Id="rId14" Type="http://schemas.openxmlformats.org/officeDocument/2006/relationships/image" Target="../media/image1160.png"/><Relationship Id="rId22" Type="http://schemas.openxmlformats.org/officeDocument/2006/relationships/image" Target="../media/image1165.png"/><Relationship Id="rId27" Type="http://schemas.openxmlformats.org/officeDocument/2006/relationships/image" Target="../media/image1169.png"/><Relationship Id="rId30" Type="http://schemas.openxmlformats.org/officeDocument/2006/relationships/image" Target="../media/image1172.png"/><Relationship Id="rId35" Type="http://schemas.openxmlformats.org/officeDocument/2006/relationships/image" Target="../media/image1177.png"/><Relationship Id="rId43" Type="http://schemas.openxmlformats.org/officeDocument/2006/relationships/image" Target="../media/image1183.png"/><Relationship Id="rId48" Type="http://schemas.openxmlformats.org/officeDocument/2006/relationships/image" Target="../media/image1186.png"/><Relationship Id="rId56" Type="http://schemas.openxmlformats.org/officeDocument/2006/relationships/image" Target="../media/image1192.png"/><Relationship Id="rId64" Type="http://schemas.openxmlformats.org/officeDocument/2006/relationships/image" Target="../media/image1197.png"/><Relationship Id="rId69" Type="http://schemas.openxmlformats.org/officeDocument/2006/relationships/image" Target="../media/image498.png"/><Relationship Id="rId77" Type="http://schemas.openxmlformats.org/officeDocument/2006/relationships/image" Target="../media/image1206.png"/><Relationship Id="rId8" Type="http://schemas.openxmlformats.org/officeDocument/2006/relationships/image" Target="../media/image1156.png"/><Relationship Id="rId51" Type="http://schemas.openxmlformats.org/officeDocument/2006/relationships/image" Target="../media/image1188.png"/><Relationship Id="rId72" Type="http://schemas.openxmlformats.org/officeDocument/2006/relationships/image" Target="../media/image509.png"/><Relationship Id="rId80" Type="http://schemas.openxmlformats.org/officeDocument/2006/relationships/image" Target="../media/image1209.png"/><Relationship Id="rId85" Type="http://schemas.openxmlformats.org/officeDocument/2006/relationships/image" Target="../media/image1214.png"/><Relationship Id="rId3" Type="http://schemas.openxmlformats.org/officeDocument/2006/relationships/image" Target="../media/image149.png"/><Relationship Id="rId12" Type="http://schemas.openxmlformats.org/officeDocument/2006/relationships/image" Target="../media/image1159.png"/><Relationship Id="rId17" Type="http://schemas.openxmlformats.org/officeDocument/2006/relationships/image" Target="../media/image1163.png"/><Relationship Id="rId25" Type="http://schemas.openxmlformats.org/officeDocument/2006/relationships/image" Target="../media/image1167.png"/><Relationship Id="rId33" Type="http://schemas.openxmlformats.org/officeDocument/2006/relationships/image" Target="../media/image1175.png"/><Relationship Id="rId38" Type="http://schemas.openxmlformats.org/officeDocument/2006/relationships/image" Target="../media/image1179.png"/><Relationship Id="rId46" Type="http://schemas.openxmlformats.org/officeDocument/2006/relationships/image" Target="../media/image1185.png"/><Relationship Id="rId59" Type="http://schemas.openxmlformats.org/officeDocument/2006/relationships/image" Target="../media/image1194.png"/><Relationship Id="rId67" Type="http://schemas.openxmlformats.org/officeDocument/2006/relationships/image" Target="../media/image1199.png"/><Relationship Id="rId20" Type="http://schemas.openxmlformats.org/officeDocument/2006/relationships/image" Target="../media/image478.png"/><Relationship Id="rId41" Type="http://schemas.openxmlformats.org/officeDocument/2006/relationships/image" Target="../media/image1181.png"/><Relationship Id="rId54" Type="http://schemas.openxmlformats.org/officeDocument/2006/relationships/image" Target="../media/image1190.png"/><Relationship Id="rId62" Type="http://schemas.openxmlformats.org/officeDocument/2006/relationships/image" Target="../media/image482.png"/><Relationship Id="rId70" Type="http://schemas.openxmlformats.org/officeDocument/2006/relationships/image" Target="../media/image1201.png"/><Relationship Id="rId75" Type="http://schemas.openxmlformats.org/officeDocument/2006/relationships/image" Target="../media/image1205.png"/><Relationship Id="rId83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4.png"/><Relationship Id="rId15" Type="http://schemas.openxmlformats.org/officeDocument/2006/relationships/image" Target="../media/image1161.png"/><Relationship Id="rId23" Type="http://schemas.openxmlformats.org/officeDocument/2006/relationships/image" Target="../media/image1166.png"/><Relationship Id="rId28" Type="http://schemas.openxmlformats.org/officeDocument/2006/relationships/image" Target="../media/image1170.png"/><Relationship Id="rId36" Type="http://schemas.openxmlformats.org/officeDocument/2006/relationships/image" Target="../media/image655.png"/><Relationship Id="rId49" Type="http://schemas.openxmlformats.org/officeDocument/2006/relationships/image" Target="../media/image193.png"/><Relationship Id="rId57" Type="http://schemas.openxmlformats.org/officeDocument/2006/relationships/image" Target="../media/image1193.png"/><Relationship Id="rId10" Type="http://schemas.openxmlformats.org/officeDocument/2006/relationships/image" Target="../media/image664.png"/><Relationship Id="rId31" Type="http://schemas.openxmlformats.org/officeDocument/2006/relationships/image" Target="../media/image1173.png"/><Relationship Id="rId44" Type="http://schemas.openxmlformats.org/officeDocument/2006/relationships/image" Target="../media/image168.png"/><Relationship Id="rId52" Type="http://schemas.openxmlformats.org/officeDocument/2006/relationships/image" Target="../media/image1189.png"/><Relationship Id="rId60" Type="http://schemas.openxmlformats.org/officeDocument/2006/relationships/image" Target="../media/image1195.png"/><Relationship Id="rId65" Type="http://schemas.openxmlformats.org/officeDocument/2006/relationships/image" Target="../media/image1198.png"/><Relationship Id="rId73" Type="http://schemas.openxmlformats.org/officeDocument/2006/relationships/image" Target="../media/image1203.png"/><Relationship Id="rId78" Type="http://schemas.openxmlformats.org/officeDocument/2006/relationships/image" Target="../media/image1207.png"/><Relationship Id="rId81" Type="http://schemas.openxmlformats.org/officeDocument/2006/relationships/image" Target="../media/image1210.png"/><Relationship Id="rId86" Type="http://schemas.openxmlformats.org/officeDocument/2006/relationships/image" Target="../media/image1215.png"/><Relationship Id="rId4" Type="http://schemas.openxmlformats.org/officeDocument/2006/relationships/image" Target="../media/image1152.png"/><Relationship Id="rId9" Type="http://schemas.openxmlformats.org/officeDocument/2006/relationships/image" Target="../media/image1157.png"/><Relationship Id="rId13" Type="http://schemas.openxmlformats.org/officeDocument/2006/relationships/image" Target="../media/image598.png"/><Relationship Id="rId18" Type="http://schemas.openxmlformats.org/officeDocument/2006/relationships/image" Target="../media/image472.png"/><Relationship Id="rId39" Type="http://schemas.openxmlformats.org/officeDocument/2006/relationships/image" Target="../media/image1180.png"/><Relationship Id="rId34" Type="http://schemas.openxmlformats.org/officeDocument/2006/relationships/image" Target="../media/image1176.png"/><Relationship Id="rId50" Type="http://schemas.openxmlformats.org/officeDocument/2006/relationships/image" Target="../media/image1187.png"/><Relationship Id="rId55" Type="http://schemas.openxmlformats.org/officeDocument/2006/relationships/image" Target="../media/image1191.png"/><Relationship Id="rId76" Type="http://schemas.openxmlformats.org/officeDocument/2006/relationships/image" Target="../media/image159.png"/><Relationship Id="rId7" Type="http://schemas.openxmlformats.org/officeDocument/2006/relationships/image" Target="../media/image1155.png"/><Relationship Id="rId71" Type="http://schemas.openxmlformats.org/officeDocument/2006/relationships/image" Target="../media/image1202.png"/><Relationship Id="rId2" Type="http://schemas.openxmlformats.org/officeDocument/2006/relationships/image" Target="../media/image1151.png"/><Relationship Id="rId29" Type="http://schemas.openxmlformats.org/officeDocument/2006/relationships/image" Target="../media/image1171.png"/><Relationship Id="rId24" Type="http://schemas.openxmlformats.org/officeDocument/2006/relationships/image" Target="../media/image561.png"/><Relationship Id="rId40" Type="http://schemas.openxmlformats.org/officeDocument/2006/relationships/image" Target="../media/image173.png"/><Relationship Id="rId45" Type="http://schemas.openxmlformats.org/officeDocument/2006/relationships/image" Target="../media/image1184.png"/><Relationship Id="rId66" Type="http://schemas.openxmlformats.org/officeDocument/2006/relationships/image" Target="../media/image958.png"/><Relationship Id="rId87" Type="http://schemas.openxmlformats.org/officeDocument/2006/relationships/image" Target="../media/image1216.png"/><Relationship Id="rId61" Type="http://schemas.openxmlformats.org/officeDocument/2006/relationships/image" Target="../media/image1196.png"/><Relationship Id="rId82" Type="http://schemas.openxmlformats.org/officeDocument/2006/relationships/image" Target="../media/image1211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3.png"/><Relationship Id="rId21" Type="http://schemas.openxmlformats.org/officeDocument/2006/relationships/image" Target="../media/image1230.png"/><Relationship Id="rId42" Type="http://schemas.openxmlformats.org/officeDocument/2006/relationships/image" Target="../media/image1249.png"/><Relationship Id="rId63" Type="http://schemas.openxmlformats.org/officeDocument/2006/relationships/image" Target="../media/image1266.png"/><Relationship Id="rId84" Type="http://schemas.openxmlformats.org/officeDocument/2006/relationships/image" Target="../media/image1285.png"/><Relationship Id="rId16" Type="http://schemas.openxmlformats.org/officeDocument/2006/relationships/image" Target="../media/image744.png"/><Relationship Id="rId107" Type="http://schemas.openxmlformats.org/officeDocument/2006/relationships/image" Target="../media/image1304.png"/><Relationship Id="rId11" Type="http://schemas.openxmlformats.org/officeDocument/2006/relationships/image" Target="../media/image1224.png"/><Relationship Id="rId32" Type="http://schemas.openxmlformats.org/officeDocument/2006/relationships/image" Target="../media/image1240.png"/><Relationship Id="rId37" Type="http://schemas.openxmlformats.org/officeDocument/2006/relationships/image" Target="../media/image1245.png"/><Relationship Id="rId53" Type="http://schemas.openxmlformats.org/officeDocument/2006/relationships/image" Target="../media/image687.png"/><Relationship Id="rId58" Type="http://schemas.openxmlformats.org/officeDocument/2006/relationships/image" Target="../media/image746.png"/><Relationship Id="rId74" Type="http://schemas.openxmlformats.org/officeDocument/2006/relationships/image" Target="../media/image1275.png"/><Relationship Id="rId79" Type="http://schemas.openxmlformats.org/officeDocument/2006/relationships/image" Target="../media/image1280.png"/><Relationship Id="rId102" Type="http://schemas.openxmlformats.org/officeDocument/2006/relationships/image" Target="../media/image1299.png"/><Relationship Id="rId123" Type="http://schemas.openxmlformats.org/officeDocument/2006/relationships/image" Target="../media/image1319.png"/><Relationship Id="rId128" Type="http://schemas.openxmlformats.org/officeDocument/2006/relationships/image" Target="../media/image1324.png"/><Relationship Id="rId5" Type="http://schemas.openxmlformats.org/officeDocument/2006/relationships/image" Target="../media/image1219.png"/><Relationship Id="rId90" Type="http://schemas.openxmlformats.org/officeDocument/2006/relationships/image" Target="../media/image1290.png"/><Relationship Id="rId95" Type="http://schemas.openxmlformats.org/officeDocument/2006/relationships/image" Target="../media/image715.png"/><Relationship Id="rId22" Type="http://schemas.openxmlformats.org/officeDocument/2006/relationships/image" Target="../media/image680.png"/><Relationship Id="rId27" Type="http://schemas.openxmlformats.org/officeDocument/2006/relationships/image" Target="../media/image1235.png"/><Relationship Id="rId43" Type="http://schemas.openxmlformats.org/officeDocument/2006/relationships/image" Target="../media/image1250.png"/><Relationship Id="rId48" Type="http://schemas.openxmlformats.org/officeDocument/2006/relationships/image" Target="../media/image1253.png"/><Relationship Id="rId64" Type="http://schemas.openxmlformats.org/officeDocument/2006/relationships/image" Target="../media/image732.png"/><Relationship Id="rId69" Type="http://schemas.openxmlformats.org/officeDocument/2006/relationships/image" Target="../media/image722.png"/><Relationship Id="rId113" Type="http://schemas.openxmlformats.org/officeDocument/2006/relationships/image" Target="../media/image1310.png"/><Relationship Id="rId118" Type="http://schemas.openxmlformats.org/officeDocument/2006/relationships/image" Target="../media/image1314.png"/><Relationship Id="rId134" Type="http://schemas.openxmlformats.org/officeDocument/2006/relationships/image" Target="../media/image1330.png"/><Relationship Id="rId80" Type="http://schemas.openxmlformats.org/officeDocument/2006/relationships/image" Target="../media/image1281.png"/><Relationship Id="rId85" Type="http://schemas.openxmlformats.org/officeDocument/2006/relationships/image" Target="../media/image1286.png"/><Relationship Id="rId12" Type="http://schemas.openxmlformats.org/officeDocument/2006/relationships/image" Target="../media/image1225.png"/><Relationship Id="rId17" Type="http://schemas.openxmlformats.org/officeDocument/2006/relationships/image" Target="../media/image725.png"/><Relationship Id="rId33" Type="http://schemas.openxmlformats.org/officeDocument/2006/relationships/image" Target="../media/image1241.png"/><Relationship Id="rId38" Type="http://schemas.openxmlformats.org/officeDocument/2006/relationships/image" Target="../media/image1246.png"/><Relationship Id="rId59" Type="http://schemas.openxmlformats.org/officeDocument/2006/relationships/image" Target="../media/image1262.png"/><Relationship Id="rId103" Type="http://schemas.openxmlformats.org/officeDocument/2006/relationships/image" Target="../media/image1300.png"/><Relationship Id="rId108" Type="http://schemas.openxmlformats.org/officeDocument/2006/relationships/image" Target="../media/image1305.png"/><Relationship Id="rId124" Type="http://schemas.openxmlformats.org/officeDocument/2006/relationships/image" Target="../media/image1320.png"/><Relationship Id="rId129" Type="http://schemas.openxmlformats.org/officeDocument/2006/relationships/image" Target="../media/image1325.png"/><Relationship Id="rId54" Type="http://schemas.openxmlformats.org/officeDocument/2006/relationships/image" Target="../media/image1258.png"/><Relationship Id="rId70" Type="http://schemas.openxmlformats.org/officeDocument/2006/relationships/image" Target="../media/image1271.png"/><Relationship Id="rId75" Type="http://schemas.openxmlformats.org/officeDocument/2006/relationships/image" Target="../media/image1276.png"/><Relationship Id="rId91" Type="http://schemas.openxmlformats.org/officeDocument/2006/relationships/image" Target="../media/image1291.png"/><Relationship Id="rId96" Type="http://schemas.openxmlformats.org/officeDocument/2006/relationships/image" Target="../media/image7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23" Type="http://schemas.openxmlformats.org/officeDocument/2006/relationships/image" Target="../media/image1231.png"/><Relationship Id="rId28" Type="http://schemas.openxmlformats.org/officeDocument/2006/relationships/image" Target="../media/image1236.png"/><Relationship Id="rId49" Type="http://schemas.openxmlformats.org/officeDocument/2006/relationships/image" Target="../media/image1254.png"/><Relationship Id="rId114" Type="http://schemas.openxmlformats.org/officeDocument/2006/relationships/image" Target="../media/image1311.png"/><Relationship Id="rId119" Type="http://schemas.openxmlformats.org/officeDocument/2006/relationships/image" Target="../media/image1315.png"/><Relationship Id="rId44" Type="http://schemas.openxmlformats.org/officeDocument/2006/relationships/image" Target="../media/image702.png"/><Relationship Id="rId60" Type="http://schemas.openxmlformats.org/officeDocument/2006/relationships/image" Target="../media/image1263.png"/><Relationship Id="rId65" Type="http://schemas.openxmlformats.org/officeDocument/2006/relationships/image" Target="../media/image1267.png"/><Relationship Id="rId81" Type="http://schemas.openxmlformats.org/officeDocument/2006/relationships/image" Target="../media/image1282.png"/><Relationship Id="rId86" Type="http://schemas.openxmlformats.org/officeDocument/2006/relationships/image" Target="../media/image1287.png"/><Relationship Id="rId130" Type="http://schemas.openxmlformats.org/officeDocument/2006/relationships/image" Target="../media/image1326.png"/><Relationship Id="rId13" Type="http://schemas.openxmlformats.org/officeDocument/2006/relationships/image" Target="../media/image1226.png"/><Relationship Id="rId18" Type="http://schemas.openxmlformats.org/officeDocument/2006/relationships/image" Target="../media/image1228.png"/><Relationship Id="rId39" Type="http://schemas.openxmlformats.org/officeDocument/2006/relationships/image" Target="../media/image1247.png"/><Relationship Id="rId109" Type="http://schemas.openxmlformats.org/officeDocument/2006/relationships/image" Target="../media/image1306.png"/><Relationship Id="rId34" Type="http://schemas.openxmlformats.org/officeDocument/2006/relationships/image" Target="../media/image1242.png"/><Relationship Id="rId50" Type="http://schemas.openxmlformats.org/officeDocument/2006/relationships/image" Target="../media/image1255.png"/><Relationship Id="rId55" Type="http://schemas.openxmlformats.org/officeDocument/2006/relationships/image" Target="../media/image1259.png"/><Relationship Id="rId76" Type="http://schemas.openxmlformats.org/officeDocument/2006/relationships/image" Target="../media/image1277.png"/><Relationship Id="rId97" Type="http://schemas.openxmlformats.org/officeDocument/2006/relationships/image" Target="../media/image1295.png"/><Relationship Id="rId104" Type="http://schemas.openxmlformats.org/officeDocument/2006/relationships/image" Target="../media/image1301.png"/><Relationship Id="rId120" Type="http://schemas.openxmlformats.org/officeDocument/2006/relationships/image" Target="../media/image1316.png"/><Relationship Id="rId125" Type="http://schemas.openxmlformats.org/officeDocument/2006/relationships/image" Target="../media/image1321.png"/><Relationship Id="rId7" Type="http://schemas.openxmlformats.org/officeDocument/2006/relationships/image" Target="../media/image1221.png"/><Relationship Id="rId71" Type="http://schemas.openxmlformats.org/officeDocument/2006/relationships/image" Target="../media/image1272.png"/><Relationship Id="rId92" Type="http://schemas.openxmlformats.org/officeDocument/2006/relationships/image" Target="../media/image1292.png"/><Relationship Id="rId2" Type="http://schemas.openxmlformats.org/officeDocument/2006/relationships/image" Target="../media/image1217.png"/><Relationship Id="rId29" Type="http://schemas.openxmlformats.org/officeDocument/2006/relationships/image" Target="../media/image1237.png"/><Relationship Id="rId24" Type="http://schemas.openxmlformats.org/officeDocument/2006/relationships/image" Target="../media/image1232.png"/><Relationship Id="rId40" Type="http://schemas.openxmlformats.org/officeDocument/2006/relationships/image" Target="../media/image695.png"/><Relationship Id="rId45" Type="http://schemas.openxmlformats.org/officeDocument/2006/relationships/image" Target="../media/image741.png"/><Relationship Id="rId66" Type="http://schemas.openxmlformats.org/officeDocument/2006/relationships/image" Target="../media/image1268.png"/><Relationship Id="rId87" Type="http://schemas.openxmlformats.org/officeDocument/2006/relationships/image" Target="../media/image1288.png"/><Relationship Id="rId110" Type="http://schemas.openxmlformats.org/officeDocument/2006/relationships/image" Target="../media/image1307.png"/><Relationship Id="rId115" Type="http://schemas.openxmlformats.org/officeDocument/2006/relationships/image" Target="../media/image682.png"/><Relationship Id="rId131" Type="http://schemas.openxmlformats.org/officeDocument/2006/relationships/image" Target="../media/image1327.png"/><Relationship Id="rId61" Type="http://schemas.openxmlformats.org/officeDocument/2006/relationships/image" Target="../media/image1264.png"/><Relationship Id="rId82" Type="http://schemas.openxmlformats.org/officeDocument/2006/relationships/image" Target="../media/image1283.png"/><Relationship Id="rId19" Type="http://schemas.openxmlformats.org/officeDocument/2006/relationships/image" Target="../media/image697.png"/><Relationship Id="rId14" Type="http://schemas.openxmlformats.org/officeDocument/2006/relationships/image" Target="../media/image1227.png"/><Relationship Id="rId30" Type="http://schemas.openxmlformats.org/officeDocument/2006/relationships/image" Target="../media/image1238.png"/><Relationship Id="rId35" Type="http://schemas.openxmlformats.org/officeDocument/2006/relationships/image" Target="../media/image1243.png"/><Relationship Id="rId56" Type="http://schemas.openxmlformats.org/officeDocument/2006/relationships/image" Target="../media/image1260.png"/><Relationship Id="rId77" Type="http://schemas.openxmlformats.org/officeDocument/2006/relationships/image" Target="../media/image1278.png"/><Relationship Id="rId100" Type="http://schemas.openxmlformats.org/officeDocument/2006/relationships/image" Target="../media/image1298.png"/><Relationship Id="rId105" Type="http://schemas.openxmlformats.org/officeDocument/2006/relationships/image" Target="../media/image1302.png"/><Relationship Id="rId126" Type="http://schemas.openxmlformats.org/officeDocument/2006/relationships/image" Target="../media/image1322.png"/><Relationship Id="rId8" Type="http://schemas.openxmlformats.org/officeDocument/2006/relationships/image" Target="../media/image1222.png"/><Relationship Id="rId51" Type="http://schemas.openxmlformats.org/officeDocument/2006/relationships/image" Target="../media/image1256.png"/><Relationship Id="rId72" Type="http://schemas.openxmlformats.org/officeDocument/2006/relationships/image" Target="../media/image1273.png"/><Relationship Id="rId93" Type="http://schemas.openxmlformats.org/officeDocument/2006/relationships/image" Target="../media/image1293.png"/><Relationship Id="rId98" Type="http://schemas.openxmlformats.org/officeDocument/2006/relationships/image" Target="../media/image1296.png"/><Relationship Id="rId121" Type="http://schemas.openxmlformats.org/officeDocument/2006/relationships/image" Target="../media/image1317.png"/><Relationship Id="rId3" Type="http://schemas.openxmlformats.org/officeDocument/2006/relationships/image" Target="../media/image678.png"/><Relationship Id="rId25" Type="http://schemas.openxmlformats.org/officeDocument/2006/relationships/image" Target="../media/image1233.png"/><Relationship Id="rId46" Type="http://schemas.openxmlformats.org/officeDocument/2006/relationships/image" Target="../media/image1251.png"/><Relationship Id="rId67" Type="http://schemas.openxmlformats.org/officeDocument/2006/relationships/image" Target="../media/image1269.png"/><Relationship Id="rId116" Type="http://schemas.openxmlformats.org/officeDocument/2006/relationships/image" Target="../media/image1312.png"/><Relationship Id="rId20" Type="http://schemas.openxmlformats.org/officeDocument/2006/relationships/image" Target="../media/image1229.png"/><Relationship Id="rId41" Type="http://schemas.openxmlformats.org/officeDocument/2006/relationships/image" Target="../media/image1248.png"/><Relationship Id="rId62" Type="http://schemas.openxmlformats.org/officeDocument/2006/relationships/image" Target="../media/image1265.png"/><Relationship Id="rId83" Type="http://schemas.openxmlformats.org/officeDocument/2006/relationships/image" Target="../media/image1284.png"/><Relationship Id="rId88" Type="http://schemas.openxmlformats.org/officeDocument/2006/relationships/image" Target="../media/image1289.png"/><Relationship Id="rId111" Type="http://schemas.openxmlformats.org/officeDocument/2006/relationships/image" Target="../media/image1308.png"/><Relationship Id="rId132" Type="http://schemas.openxmlformats.org/officeDocument/2006/relationships/image" Target="../media/image1328.png"/><Relationship Id="rId15" Type="http://schemas.openxmlformats.org/officeDocument/2006/relationships/image" Target="../media/image696.png"/><Relationship Id="rId36" Type="http://schemas.openxmlformats.org/officeDocument/2006/relationships/image" Target="../media/image1244.png"/><Relationship Id="rId57" Type="http://schemas.openxmlformats.org/officeDocument/2006/relationships/image" Target="../media/image1261.png"/><Relationship Id="rId106" Type="http://schemas.openxmlformats.org/officeDocument/2006/relationships/image" Target="../media/image1303.png"/><Relationship Id="rId127" Type="http://schemas.openxmlformats.org/officeDocument/2006/relationships/image" Target="../media/image1323.png"/><Relationship Id="rId10" Type="http://schemas.openxmlformats.org/officeDocument/2006/relationships/image" Target="../media/image1223.png"/><Relationship Id="rId31" Type="http://schemas.openxmlformats.org/officeDocument/2006/relationships/image" Target="../media/image1239.png"/><Relationship Id="rId52" Type="http://schemas.openxmlformats.org/officeDocument/2006/relationships/image" Target="../media/image1257.png"/><Relationship Id="rId73" Type="http://schemas.openxmlformats.org/officeDocument/2006/relationships/image" Target="../media/image1274.png"/><Relationship Id="rId78" Type="http://schemas.openxmlformats.org/officeDocument/2006/relationships/image" Target="../media/image1279.png"/><Relationship Id="rId94" Type="http://schemas.openxmlformats.org/officeDocument/2006/relationships/image" Target="../media/image1294.png"/><Relationship Id="rId99" Type="http://schemas.openxmlformats.org/officeDocument/2006/relationships/image" Target="../media/image1297.png"/><Relationship Id="rId101" Type="http://schemas.openxmlformats.org/officeDocument/2006/relationships/image" Target="../media/image754.png"/><Relationship Id="rId122" Type="http://schemas.openxmlformats.org/officeDocument/2006/relationships/image" Target="../media/image1318.png"/><Relationship Id="rId4" Type="http://schemas.openxmlformats.org/officeDocument/2006/relationships/image" Target="../media/image1218.png"/><Relationship Id="rId9" Type="http://schemas.openxmlformats.org/officeDocument/2006/relationships/image" Target="../media/image700.png"/><Relationship Id="rId26" Type="http://schemas.openxmlformats.org/officeDocument/2006/relationships/image" Target="../media/image1234.png"/><Relationship Id="rId47" Type="http://schemas.openxmlformats.org/officeDocument/2006/relationships/image" Target="../media/image1252.png"/><Relationship Id="rId68" Type="http://schemas.openxmlformats.org/officeDocument/2006/relationships/image" Target="../media/image1270.png"/><Relationship Id="rId89" Type="http://schemas.openxmlformats.org/officeDocument/2006/relationships/image" Target="../media/image780.png"/><Relationship Id="rId112" Type="http://schemas.openxmlformats.org/officeDocument/2006/relationships/image" Target="../media/image1309.png"/><Relationship Id="rId133" Type="http://schemas.openxmlformats.org/officeDocument/2006/relationships/image" Target="../media/image1329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55.png"/><Relationship Id="rId21" Type="http://schemas.openxmlformats.org/officeDocument/2006/relationships/image" Target="../media/image1350.png"/><Relationship Id="rId42" Type="http://schemas.openxmlformats.org/officeDocument/2006/relationships/image" Target="../media/image1371.png"/><Relationship Id="rId47" Type="http://schemas.openxmlformats.org/officeDocument/2006/relationships/image" Target="../media/image1376.png"/><Relationship Id="rId63" Type="http://schemas.openxmlformats.org/officeDocument/2006/relationships/image" Target="../media/image1392.png"/><Relationship Id="rId68" Type="http://schemas.openxmlformats.org/officeDocument/2006/relationships/image" Target="../media/image1397.png"/><Relationship Id="rId2" Type="http://schemas.openxmlformats.org/officeDocument/2006/relationships/image" Target="../media/image1331.png"/><Relationship Id="rId16" Type="http://schemas.openxmlformats.org/officeDocument/2006/relationships/image" Target="../media/image1345.png"/><Relationship Id="rId29" Type="http://schemas.openxmlformats.org/officeDocument/2006/relationships/image" Target="../media/image1358.png"/><Relationship Id="rId11" Type="http://schemas.openxmlformats.org/officeDocument/2006/relationships/image" Target="../media/image1340.png"/><Relationship Id="rId24" Type="http://schemas.openxmlformats.org/officeDocument/2006/relationships/image" Target="../media/image1353.png"/><Relationship Id="rId32" Type="http://schemas.openxmlformats.org/officeDocument/2006/relationships/image" Target="../media/image1361.png"/><Relationship Id="rId37" Type="http://schemas.openxmlformats.org/officeDocument/2006/relationships/image" Target="../media/image1366.png"/><Relationship Id="rId40" Type="http://schemas.openxmlformats.org/officeDocument/2006/relationships/image" Target="../media/image1369.png"/><Relationship Id="rId45" Type="http://schemas.openxmlformats.org/officeDocument/2006/relationships/image" Target="../media/image1374.png"/><Relationship Id="rId53" Type="http://schemas.openxmlformats.org/officeDocument/2006/relationships/image" Target="../media/image1382.png"/><Relationship Id="rId58" Type="http://schemas.openxmlformats.org/officeDocument/2006/relationships/image" Target="../media/image1387.png"/><Relationship Id="rId66" Type="http://schemas.openxmlformats.org/officeDocument/2006/relationships/image" Target="../media/image1395.png"/><Relationship Id="rId74" Type="http://schemas.openxmlformats.org/officeDocument/2006/relationships/image" Target="../media/image1403.png"/><Relationship Id="rId5" Type="http://schemas.openxmlformats.org/officeDocument/2006/relationships/image" Target="../media/image1334.png"/><Relationship Id="rId61" Type="http://schemas.openxmlformats.org/officeDocument/2006/relationships/image" Target="../media/image1390.png"/><Relationship Id="rId19" Type="http://schemas.openxmlformats.org/officeDocument/2006/relationships/image" Target="../media/image1348.png"/><Relationship Id="rId14" Type="http://schemas.openxmlformats.org/officeDocument/2006/relationships/image" Target="../media/image1343.png"/><Relationship Id="rId22" Type="http://schemas.openxmlformats.org/officeDocument/2006/relationships/image" Target="../media/image1351.png"/><Relationship Id="rId27" Type="http://schemas.openxmlformats.org/officeDocument/2006/relationships/image" Target="../media/image1356.png"/><Relationship Id="rId30" Type="http://schemas.openxmlformats.org/officeDocument/2006/relationships/image" Target="../media/image1359.png"/><Relationship Id="rId35" Type="http://schemas.openxmlformats.org/officeDocument/2006/relationships/image" Target="../media/image1364.png"/><Relationship Id="rId43" Type="http://schemas.openxmlformats.org/officeDocument/2006/relationships/image" Target="../media/image1372.png"/><Relationship Id="rId48" Type="http://schemas.openxmlformats.org/officeDocument/2006/relationships/image" Target="../media/image1377.png"/><Relationship Id="rId56" Type="http://schemas.openxmlformats.org/officeDocument/2006/relationships/image" Target="../media/image1385.png"/><Relationship Id="rId64" Type="http://schemas.openxmlformats.org/officeDocument/2006/relationships/image" Target="../media/image1393.png"/><Relationship Id="rId69" Type="http://schemas.openxmlformats.org/officeDocument/2006/relationships/image" Target="../media/image1398.png"/><Relationship Id="rId8" Type="http://schemas.openxmlformats.org/officeDocument/2006/relationships/image" Target="../media/image1337.png"/><Relationship Id="rId51" Type="http://schemas.openxmlformats.org/officeDocument/2006/relationships/image" Target="../media/image1380.png"/><Relationship Id="rId72" Type="http://schemas.openxmlformats.org/officeDocument/2006/relationships/image" Target="../media/image1401.png"/><Relationship Id="rId3" Type="http://schemas.openxmlformats.org/officeDocument/2006/relationships/image" Target="../media/image1332.png"/><Relationship Id="rId12" Type="http://schemas.openxmlformats.org/officeDocument/2006/relationships/image" Target="../media/image1341.png"/><Relationship Id="rId17" Type="http://schemas.openxmlformats.org/officeDocument/2006/relationships/image" Target="../media/image1346.png"/><Relationship Id="rId25" Type="http://schemas.openxmlformats.org/officeDocument/2006/relationships/image" Target="../media/image1354.png"/><Relationship Id="rId33" Type="http://schemas.openxmlformats.org/officeDocument/2006/relationships/image" Target="../media/image1362.png"/><Relationship Id="rId38" Type="http://schemas.openxmlformats.org/officeDocument/2006/relationships/image" Target="../media/image1367.png"/><Relationship Id="rId46" Type="http://schemas.openxmlformats.org/officeDocument/2006/relationships/image" Target="../media/image1375.png"/><Relationship Id="rId59" Type="http://schemas.openxmlformats.org/officeDocument/2006/relationships/image" Target="../media/image1388.png"/><Relationship Id="rId67" Type="http://schemas.openxmlformats.org/officeDocument/2006/relationships/image" Target="../media/image1396.png"/><Relationship Id="rId20" Type="http://schemas.openxmlformats.org/officeDocument/2006/relationships/image" Target="../media/image1349.png"/><Relationship Id="rId41" Type="http://schemas.openxmlformats.org/officeDocument/2006/relationships/image" Target="../media/image1370.png"/><Relationship Id="rId54" Type="http://schemas.openxmlformats.org/officeDocument/2006/relationships/image" Target="../media/image1383.png"/><Relationship Id="rId62" Type="http://schemas.openxmlformats.org/officeDocument/2006/relationships/image" Target="../media/image1391.png"/><Relationship Id="rId70" Type="http://schemas.openxmlformats.org/officeDocument/2006/relationships/image" Target="../media/image1399.png"/><Relationship Id="rId75" Type="http://schemas.openxmlformats.org/officeDocument/2006/relationships/image" Target="../media/image1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5.png"/><Relationship Id="rId15" Type="http://schemas.openxmlformats.org/officeDocument/2006/relationships/image" Target="../media/image1344.png"/><Relationship Id="rId23" Type="http://schemas.openxmlformats.org/officeDocument/2006/relationships/image" Target="../media/image1352.png"/><Relationship Id="rId28" Type="http://schemas.openxmlformats.org/officeDocument/2006/relationships/image" Target="../media/image1357.png"/><Relationship Id="rId36" Type="http://schemas.openxmlformats.org/officeDocument/2006/relationships/image" Target="../media/image1365.png"/><Relationship Id="rId49" Type="http://schemas.openxmlformats.org/officeDocument/2006/relationships/image" Target="../media/image1378.png"/><Relationship Id="rId57" Type="http://schemas.openxmlformats.org/officeDocument/2006/relationships/image" Target="../media/image1386.png"/><Relationship Id="rId10" Type="http://schemas.openxmlformats.org/officeDocument/2006/relationships/image" Target="../media/image1339.png"/><Relationship Id="rId31" Type="http://schemas.openxmlformats.org/officeDocument/2006/relationships/image" Target="../media/image1360.png"/><Relationship Id="rId44" Type="http://schemas.openxmlformats.org/officeDocument/2006/relationships/image" Target="../media/image1373.png"/><Relationship Id="rId52" Type="http://schemas.openxmlformats.org/officeDocument/2006/relationships/image" Target="../media/image1381.png"/><Relationship Id="rId60" Type="http://schemas.openxmlformats.org/officeDocument/2006/relationships/image" Target="../media/image1389.png"/><Relationship Id="rId65" Type="http://schemas.openxmlformats.org/officeDocument/2006/relationships/image" Target="../media/image1394.png"/><Relationship Id="rId73" Type="http://schemas.openxmlformats.org/officeDocument/2006/relationships/image" Target="../media/image1402.png"/><Relationship Id="rId4" Type="http://schemas.openxmlformats.org/officeDocument/2006/relationships/image" Target="../media/image1333.png"/><Relationship Id="rId9" Type="http://schemas.openxmlformats.org/officeDocument/2006/relationships/image" Target="../media/image1338.png"/><Relationship Id="rId13" Type="http://schemas.openxmlformats.org/officeDocument/2006/relationships/image" Target="../media/image1342.png"/><Relationship Id="rId18" Type="http://schemas.openxmlformats.org/officeDocument/2006/relationships/image" Target="../media/image1347.png"/><Relationship Id="rId39" Type="http://schemas.openxmlformats.org/officeDocument/2006/relationships/image" Target="../media/image1368.png"/><Relationship Id="rId34" Type="http://schemas.openxmlformats.org/officeDocument/2006/relationships/image" Target="../media/image1363.png"/><Relationship Id="rId50" Type="http://schemas.openxmlformats.org/officeDocument/2006/relationships/image" Target="../media/image1379.png"/><Relationship Id="rId55" Type="http://schemas.openxmlformats.org/officeDocument/2006/relationships/image" Target="../media/image1384.png"/><Relationship Id="rId7" Type="http://schemas.openxmlformats.org/officeDocument/2006/relationships/image" Target="../media/image1336.png"/><Relationship Id="rId71" Type="http://schemas.openxmlformats.org/officeDocument/2006/relationships/image" Target="../media/image14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1406.png"/><Relationship Id="rId7" Type="http://schemas.openxmlformats.org/officeDocument/2006/relationships/image" Target="../media/image1409.png"/><Relationship Id="rId2" Type="http://schemas.openxmlformats.org/officeDocument/2006/relationships/image" Target="../media/image1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8.png"/><Relationship Id="rId5" Type="http://schemas.openxmlformats.org/officeDocument/2006/relationships/image" Target="../media/image1407.png"/><Relationship Id="rId4" Type="http://schemas.openxmlformats.org/officeDocument/2006/relationships/image" Target="../media/image3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103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42" Type="http://schemas.openxmlformats.org/officeDocument/2006/relationships/image" Target="../media/image106.png"/><Relationship Id="rId47" Type="http://schemas.openxmlformats.org/officeDocument/2006/relationships/image" Target="../media/image111.png"/><Relationship Id="rId50" Type="http://schemas.openxmlformats.org/officeDocument/2006/relationships/image" Target="../media/image114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9" Type="http://schemas.openxmlformats.org/officeDocument/2006/relationships/image" Target="../media/image93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png"/><Relationship Id="rId40" Type="http://schemas.openxmlformats.org/officeDocument/2006/relationships/image" Target="../media/image104.png"/><Relationship Id="rId45" Type="http://schemas.openxmlformats.org/officeDocument/2006/relationships/image" Target="../media/image109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49" Type="http://schemas.openxmlformats.org/officeDocument/2006/relationships/image" Target="../media/image113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4" Type="http://schemas.openxmlformats.org/officeDocument/2006/relationships/image" Target="../media/image108.png"/><Relationship Id="rId52" Type="http://schemas.openxmlformats.org/officeDocument/2006/relationships/image" Target="../media/image116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43" Type="http://schemas.openxmlformats.org/officeDocument/2006/relationships/image" Target="../media/image107.png"/><Relationship Id="rId48" Type="http://schemas.openxmlformats.org/officeDocument/2006/relationships/image" Target="../media/image112.png"/><Relationship Id="rId8" Type="http://schemas.openxmlformats.org/officeDocument/2006/relationships/image" Target="../media/image72.png"/><Relationship Id="rId51" Type="http://schemas.openxmlformats.org/officeDocument/2006/relationships/image" Target="../media/image115.png"/><Relationship Id="rId3" Type="http://schemas.openxmlformats.org/officeDocument/2006/relationships/image" Target="../media/image67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38" Type="http://schemas.openxmlformats.org/officeDocument/2006/relationships/image" Target="../media/image102.png"/><Relationship Id="rId46" Type="http://schemas.openxmlformats.org/officeDocument/2006/relationships/image" Target="../media/image110.png"/><Relationship Id="rId20" Type="http://schemas.openxmlformats.org/officeDocument/2006/relationships/image" Target="../media/image84.png"/><Relationship Id="rId41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6.png"/><Relationship Id="rId13" Type="http://schemas.openxmlformats.org/officeDocument/2006/relationships/image" Target="../media/image1420.png"/><Relationship Id="rId3" Type="http://schemas.openxmlformats.org/officeDocument/2006/relationships/image" Target="../media/image1412.png"/><Relationship Id="rId7" Type="http://schemas.openxmlformats.org/officeDocument/2006/relationships/image" Target="../media/image1415.png"/><Relationship Id="rId12" Type="http://schemas.openxmlformats.org/officeDocument/2006/relationships/image" Target="../media/image1407.png"/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4.png"/><Relationship Id="rId11" Type="http://schemas.openxmlformats.org/officeDocument/2006/relationships/image" Target="../media/image1419.png"/><Relationship Id="rId5" Type="http://schemas.openxmlformats.org/officeDocument/2006/relationships/image" Target="../media/image1413.png"/><Relationship Id="rId15" Type="http://schemas.openxmlformats.org/officeDocument/2006/relationships/image" Target="../media/image1422.png"/><Relationship Id="rId10" Type="http://schemas.openxmlformats.org/officeDocument/2006/relationships/image" Target="../media/image1418.png"/><Relationship Id="rId4" Type="http://schemas.openxmlformats.org/officeDocument/2006/relationships/image" Target="../media/image315.png"/><Relationship Id="rId9" Type="http://schemas.openxmlformats.org/officeDocument/2006/relationships/image" Target="../media/image1417.png"/><Relationship Id="rId14" Type="http://schemas.openxmlformats.org/officeDocument/2006/relationships/image" Target="../media/image1421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9.png"/><Relationship Id="rId18" Type="http://schemas.openxmlformats.org/officeDocument/2006/relationships/image" Target="../media/image1432.png"/><Relationship Id="rId26" Type="http://schemas.openxmlformats.org/officeDocument/2006/relationships/image" Target="../media/image1439.png"/><Relationship Id="rId39" Type="http://schemas.openxmlformats.org/officeDocument/2006/relationships/image" Target="../media/image1450.png"/><Relationship Id="rId21" Type="http://schemas.openxmlformats.org/officeDocument/2006/relationships/image" Target="../media/image1435.png"/><Relationship Id="rId34" Type="http://schemas.openxmlformats.org/officeDocument/2006/relationships/image" Target="../media/image1445.png"/><Relationship Id="rId42" Type="http://schemas.openxmlformats.org/officeDocument/2006/relationships/image" Target="../media/image1453.png"/><Relationship Id="rId47" Type="http://schemas.openxmlformats.org/officeDocument/2006/relationships/image" Target="../media/image1456.png"/><Relationship Id="rId50" Type="http://schemas.openxmlformats.org/officeDocument/2006/relationships/image" Target="../media/image1457.png"/><Relationship Id="rId7" Type="http://schemas.openxmlformats.org/officeDocument/2006/relationships/image" Target="../media/image722.png"/><Relationship Id="rId2" Type="http://schemas.openxmlformats.org/officeDocument/2006/relationships/image" Target="../media/image1423.png"/><Relationship Id="rId16" Type="http://schemas.openxmlformats.org/officeDocument/2006/relationships/image" Target="../media/image1431.png"/><Relationship Id="rId29" Type="http://schemas.openxmlformats.org/officeDocument/2006/relationships/image" Target="../media/image1442.png"/><Relationship Id="rId11" Type="http://schemas.openxmlformats.org/officeDocument/2006/relationships/image" Target="../media/image1292.png"/><Relationship Id="rId24" Type="http://schemas.openxmlformats.org/officeDocument/2006/relationships/image" Target="../media/image682.png"/><Relationship Id="rId32" Type="http://schemas.openxmlformats.org/officeDocument/2006/relationships/image" Target="../media/image761.png"/><Relationship Id="rId37" Type="http://schemas.openxmlformats.org/officeDocument/2006/relationships/image" Target="../media/image1448.png"/><Relationship Id="rId40" Type="http://schemas.openxmlformats.org/officeDocument/2006/relationships/image" Target="../media/image1451.png"/><Relationship Id="rId45" Type="http://schemas.openxmlformats.org/officeDocument/2006/relationships/image" Target="../media/image1264.png"/><Relationship Id="rId53" Type="http://schemas.openxmlformats.org/officeDocument/2006/relationships/image" Target="../media/image1459.png"/><Relationship Id="rId5" Type="http://schemas.openxmlformats.org/officeDocument/2006/relationships/image" Target="../media/image1425.png"/><Relationship Id="rId10" Type="http://schemas.openxmlformats.org/officeDocument/2006/relationships/image" Target="../media/image697.png"/><Relationship Id="rId19" Type="http://schemas.openxmlformats.org/officeDocument/2006/relationships/image" Target="../media/image1433.png"/><Relationship Id="rId31" Type="http://schemas.openxmlformats.org/officeDocument/2006/relationships/image" Target="../media/image1443.png"/><Relationship Id="rId44" Type="http://schemas.openxmlformats.org/officeDocument/2006/relationships/image" Target="../media/image702.png"/><Relationship Id="rId52" Type="http://schemas.openxmlformats.org/officeDocument/2006/relationships/image" Target="../media/image1458.png"/><Relationship Id="rId4" Type="http://schemas.openxmlformats.org/officeDocument/2006/relationships/image" Target="../media/image1424.png"/><Relationship Id="rId9" Type="http://schemas.openxmlformats.org/officeDocument/2006/relationships/image" Target="../media/image1427.png"/><Relationship Id="rId14" Type="http://schemas.openxmlformats.org/officeDocument/2006/relationships/image" Target="../media/image700.png"/><Relationship Id="rId22" Type="http://schemas.openxmlformats.org/officeDocument/2006/relationships/image" Target="../media/image1436.png"/><Relationship Id="rId27" Type="http://schemas.openxmlformats.org/officeDocument/2006/relationships/image" Target="../media/image1440.png"/><Relationship Id="rId30" Type="http://schemas.openxmlformats.org/officeDocument/2006/relationships/image" Target="../media/image741.png"/><Relationship Id="rId35" Type="http://schemas.openxmlformats.org/officeDocument/2006/relationships/image" Target="../media/image1446.png"/><Relationship Id="rId43" Type="http://schemas.openxmlformats.org/officeDocument/2006/relationships/image" Target="../media/image1454.png"/><Relationship Id="rId48" Type="http://schemas.openxmlformats.org/officeDocument/2006/relationships/image" Target="../media/image746.png"/><Relationship Id="rId8" Type="http://schemas.openxmlformats.org/officeDocument/2006/relationships/image" Target="../media/image1254.png"/><Relationship Id="rId51" Type="http://schemas.openxmlformats.org/officeDocument/2006/relationships/image" Target="../media/image744.png"/><Relationship Id="rId3" Type="http://schemas.openxmlformats.org/officeDocument/2006/relationships/image" Target="../media/image678.png"/><Relationship Id="rId12" Type="http://schemas.openxmlformats.org/officeDocument/2006/relationships/image" Target="../media/image1428.png"/><Relationship Id="rId17" Type="http://schemas.openxmlformats.org/officeDocument/2006/relationships/image" Target="../media/image1243.png"/><Relationship Id="rId25" Type="http://schemas.openxmlformats.org/officeDocument/2006/relationships/image" Target="../media/image1438.png"/><Relationship Id="rId33" Type="http://schemas.openxmlformats.org/officeDocument/2006/relationships/image" Target="../media/image1444.png"/><Relationship Id="rId38" Type="http://schemas.openxmlformats.org/officeDocument/2006/relationships/image" Target="../media/image1449.png"/><Relationship Id="rId46" Type="http://schemas.openxmlformats.org/officeDocument/2006/relationships/image" Target="../media/image1455.png"/><Relationship Id="rId20" Type="http://schemas.openxmlformats.org/officeDocument/2006/relationships/image" Target="../media/image1434.png"/><Relationship Id="rId41" Type="http://schemas.openxmlformats.org/officeDocument/2006/relationships/image" Target="../media/image1452.png"/><Relationship Id="rId5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6.png"/><Relationship Id="rId15" Type="http://schemas.openxmlformats.org/officeDocument/2006/relationships/image" Target="../media/image1430.png"/><Relationship Id="rId23" Type="http://schemas.openxmlformats.org/officeDocument/2006/relationships/image" Target="../media/image1437.png"/><Relationship Id="rId28" Type="http://schemas.openxmlformats.org/officeDocument/2006/relationships/image" Target="../media/image1441.png"/><Relationship Id="rId36" Type="http://schemas.openxmlformats.org/officeDocument/2006/relationships/image" Target="../media/image1447.png"/><Relationship Id="rId49" Type="http://schemas.openxmlformats.org/officeDocument/2006/relationships/image" Target="../media/image732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1.png"/><Relationship Id="rId18" Type="http://schemas.openxmlformats.org/officeDocument/2006/relationships/image" Target="../media/image1476.png"/><Relationship Id="rId26" Type="http://schemas.openxmlformats.org/officeDocument/2006/relationships/image" Target="../media/image1484.png"/><Relationship Id="rId39" Type="http://schemas.openxmlformats.org/officeDocument/2006/relationships/image" Target="../media/image1497.png"/><Relationship Id="rId21" Type="http://schemas.openxmlformats.org/officeDocument/2006/relationships/image" Target="../media/image1479.png"/><Relationship Id="rId34" Type="http://schemas.openxmlformats.org/officeDocument/2006/relationships/image" Target="../media/image1492.png"/><Relationship Id="rId42" Type="http://schemas.openxmlformats.org/officeDocument/2006/relationships/image" Target="../media/image1500.png"/><Relationship Id="rId47" Type="http://schemas.openxmlformats.org/officeDocument/2006/relationships/image" Target="../media/image1505.png"/><Relationship Id="rId50" Type="http://schemas.openxmlformats.org/officeDocument/2006/relationships/image" Target="../media/image1508.png"/><Relationship Id="rId7" Type="http://schemas.openxmlformats.org/officeDocument/2006/relationships/image" Target="../media/image1465.png"/><Relationship Id="rId2" Type="http://schemas.openxmlformats.org/officeDocument/2006/relationships/image" Target="../media/image1461.png"/><Relationship Id="rId16" Type="http://schemas.openxmlformats.org/officeDocument/2006/relationships/image" Target="../media/image1474.png"/><Relationship Id="rId29" Type="http://schemas.openxmlformats.org/officeDocument/2006/relationships/image" Target="../media/image1487.png"/><Relationship Id="rId11" Type="http://schemas.openxmlformats.org/officeDocument/2006/relationships/image" Target="../media/image1469.png"/><Relationship Id="rId24" Type="http://schemas.openxmlformats.org/officeDocument/2006/relationships/image" Target="../media/image1482.png"/><Relationship Id="rId32" Type="http://schemas.openxmlformats.org/officeDocument/2006/relationships/image" Target="../media/image1490.png"/><Relationship Id="rId37" Type="http://schemas.openxmlformats.org/officeDocument/2006/relationships/image" Target="../media/image1495.png"/><Relationship Id="rId40" Type="http://schemas.openxmlformats.org/officeDocument/2006/relationships/image" Target="../media/image1498.png"/><Relationship Id="rId45" Type="http://schemas.openxmlformats.org/officeDocument/2006/relationships/image" Target="../media/image1503.png"/><Relationship Id="rId5" Type="http://schemas.openxmlformats.org/officeDocument/2006/relationships/image" Target="../media/image1464.png"/><Relationship Id="rId15" Type="http://schemas.openxmlformats.org/officeDocument/2006/relationships/image" Target="../media/image1473.png"/><Relationship Id="rId23" Type="http://schemas.openxmlformats.org/officeDocument/2006/relationships/image" Target="../media/image1481.png"/><Relationship Id="rId28" Type="http://schemas.openxmlformats.org/officeDocument/2006/relationships/image" Target="../media/image1486.png"/><Relationship Id="rId36" Type="http://schemas.openxmlformats.org/officeDocument/2006/relationships/image" Target="../media/image1494.png"/><Relationship Id="rId49" Type="http://schemas.openxmlformats.org/officeDocument/2006/relationships/image" Target="../media/image1507.png"/><Relationship Id="rId10" Type="http://schemas.openxmlformats.org/officeDocument/2006/relationships/image" Target="../media/image1468.png"/><Relationship Id="rId19" Type="http://schemas.openxmlformats.org/officeDocument/2006/relationships/image" Target="../media/image1477.png"/><Relationship Id="rId31" Type="http://schemas.openxmlformats.org/officeDocument/2006/relationships/image" Target="../media/image1489.png"/><Relationship Id="rId44" Type="http://schemas.openxmlformats.org/officeDocument/2006/relationships/image" Target="../media/image1502.png"/><Relationship Id="rId4" Type="http://schemas.openxmlformats.org/officeDocument/2006/relationships/image" Target="../media/image1463.png"/><Relationship Id="rId9" Type="http://schemas.openxmlformats.org/officeDocument/2006/relationships/image" Target="../media/image1467.png"/><Relationship Id="rId14" Type="http://schemas.openxmlformats.org/officeDocument/2006/relationships/image" Target="../media/image1472.png"/><Relationship Id="rId22" Type="http://schemas.openxmlformats.org/officeDocument/2006/relationships/image" Target="../media/image1480.png"/><Relationship Id="rId27" Type="http://schemas.openxmlformats.org/officeDocument/2006/relationships/image" Target="../media/image1485.png"/><Relationship Id="rId30" Type="http://schemas.openxmlformats.org/officeDocument/2006/relationships/image" Target="../media/image1488.png"/><Relationship Id="rId35" Type="http://schemas.openxmlformats.org/officeDocument/2006/relationships/image" Target="../media/image1493.png"/><Relationship Id="rId43" Type="http://schemas.openxmlformats.org/officeDocument/2006/relationships/image" Target="../media/image1501.png"/><Relationship Id="rId48" Type="http://schemas.openxmlformats.org/officeDocument/2006/relationships/image" Target="../media/image1506.png"/><Relationship Id="rId8" Type="http://schemas.openxmlformats.org/officeDocument/2006/relationships/image" Target="../media/image1466.png"/><Relationship Id="rId3" Type="http://schemas.openxmlformats.org/officeDocument/2006/relationships/image" Target="../media/image1462.png"/><Relationship Id="rId12" Type="http://schemas.openxmlformats.org/officeDocument/2006/relationships/image" Target="../media/image1470.png"/><Relationship Id="rId17" Type="http://schemas.openxmlformats.org/officeDocument/2006/relationships/image" Target="../media/image1475.png"/><Relationship Id="rId25" Type="http://schemas.openxmlformats.org/officeDocument/2006/relationships/image" Target="../media/image1483.png"/><Relationship Id="rId33" Type="http://schemas.openxmlformats.org/officeDocument/2006/relationships/image" Target="../media/image1491.png"/><Relationship Id="rId38" Type="http://schemas.openxmlformats.org/officeDocument/2006/relationships/image" Target="../media/image1496.png"/><Relationship Id="rId46" Type="http://schemas.openxmlformats.org/officeDocument/2006/relationships/image" Target="../media/image1504.png"/><Relationship Id="rId20" Type="http://schemas.openxmlformats.org/officeDocument/2006/relationships/image" Target="../media/image1478.png"/><Relationship Id="rId41" Type="http://schemas.openxmlformats.org/officeDocument/2006/relationships/image" Target="../media/image14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9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8.png"/><Relationship Id="rId18" Type="http://schemas.openxmlformats.org/officeDocument/2006/relationships/image" Target="../media/image1523.png"/><Relationship Id="rId26" Type="http://schemas.openxmlformats.org/officeDocument/2006/relationships/image" Target="../media/image1530.png"/><Relationship Id="rId3" Type="http://schemas.openxmlformats.org/officeDocument/2006/relationships/image" Target="../media/image237.png"/><Relationship Id="rId21" Type="http://schemas.openxmlformats.org/officeDocument/2006/relationships/image" Target="../media/image1525.png"/><Relationship Id="rId34" Type="http://schemas.openxmlformats.org/officeDocument/2006/relationships/image" Target="../media/image546.png"/><Relationship Id="rId7" Type="http://schemas.openxmlformats.org/officeDocument/2006/relationships/image" Target="../media/image1514.png"/><Relationship Id="rId12" Type="http://schemas.openxmlformats.org/officeDocument/2006/relationships/image" Target="../media/image1517.png"/><Relationship Id="rId17" Type="http://schemas.openxmlformats.org/officeDocument/2006/relationships/image" Target="../media/image1522.png"/><Relationship Id="rId25" Type="http://schemas.openxmlformats.org/officeDocument/2006/relationships/image" Target="../media/image1529.png"/><Relationship Id="rId33" Type="http://schemas.openxmlformats.org/officeDocument/2006/relationships/image" Target="../media/image1537.png"/><Relationship Id="rId2" Type="http://schemas.openxmlformats.org/officeDocument/2006/relationships/image" Target="../media/image1510.png"/><Relationship Id="rId16" Type="http://schemas.openxmlformats.org/officeDocument/2006/relationships/image" Target="../media/image1521.png"/><Relationship Id="rId20" Type="http://schemas.openxmlformats.org/officeDocument/2006/relationships/image" Target="../media/image550.png"/><Relationship Id="rId29" Type="http://schemas.openxmlformats.org/officeDocument/2006/relationships/image" Target="../media/image15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3.png"/><Relationship Id="rId11" Type="http://schemas.openxmlformats.org/officeDocument/2006/relationships/image" Target="../media/image1516.png"/><Relationship Id="rId24" Type="http://schemas.openxmlformats.org/officeDocument/2006/relationships/image" Target="../media/image1528.png"/><Relationship Id="rId32" Type="http://schemas.openxmlformats.org/officeDocument/2006/relationships/image" Target="../media/image1536.png"/><Relationship Id="rId5" Type="http://schemas.openxmlformats.org/officeDocument/2006/relationships/image" Target="../media/image1512.png"/><Relationship Id="rId15" Type="http://schemas.openxmlformats.org/officeDocument/2006/relationships/image" Target="../media/image1520.png"/><Relationship Id="rId23" Type="http://schemas.openxmlformats.org/officeDocument/2006/relationships/image" Target="../media/image1527.png"/><Relationship Id="rId28" Type="http://schemas.openxmlformats.org/officeDocument/2006/relationships/image" Target="../media/image1532.png"/><Relationship Id="rId10" Type="http://schemas.openxmlformats.org/officeDocument/2006/relationships/image" Target="../media/image264.png"/><Relationship Id="rId19" Type="http://schemas.openxmlformats.org/officeDocument/2006/relationships/image" Target="../media/image1524.png"/><Relationship Id="rId31" Type="http://schemas.openxmlformats.org/officeDocument/2006/relationships/image" Target="../media/image1535.png"/><Relationship Id="rId4" Type="http://schemas.openxmlformats.org/officeDocument/2006/relationships/image" Target="../media/image1511.png"/><Relationship Id="rId9" Type="http://schemas.openxmlformats.org/officeDocument/2006/relationships/image" Target="../media/image1515.png"/><Relationship Id="rId14" Type="http://schemas.openxmlformats.org/officeDocument/2006/relationships/image" Target="../media/image1519.png"/><Relationship Id="rId22" Type="http://schemas.openxmlformats.org/officeDocument/2006/relationships/image" Target="../media/image1526.png"/><Relationship Id="rId27" Type="http://schemas.openxmlformats.org/officeDocument/2006/relationships/image" Target="../media/image1531.png"/><Relationship Id="rId30" Type="http://schemas.openxmlformats.org/officeDocument/2006/relationships/image" Target="../media/image1534.png"/><Relationship Id="rId35" Type="http://schemas.openxmlformats.org/officeDocument/2006/relationships/image" Target="../media/image1538.png"/><Relationship Id="rId8" Type="http://schemas.openxmlformats.org/officeDocument/2006/relationships/image" Target="../media/image5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image" Target="../media/image15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2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3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4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6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9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0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1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3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21" Type="http://schemas.openxmlformats.org/officeDocument/2006/relationships/image" Target="../media/image165.png"/><Relationship Id="rId34" Type="http://schemas.openxmlformats.org/officeDocument/2006/relationships/image" Target="../media/image178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33" Type="http://schemas.openxmlformats.org/officeDocument/2006/relationships/image" Target="../media/image177.png"/><Relationship Id="rId38" Type="http://schemas.openxmlformats.org/officeDocument/2006/relationships/image" Target="../media/image182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37" Type="http://schemas.openxmlformats.org/officeDocument/2006/relationships/image" Target="../media/image181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172.png"/><Relationship Id="rId36" Type="http://schemas.openxmlformats.org/officeDocument/2006/relationships/image" Target="../media/image180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31" Type="http://schemas.openxmlformats.org/officeDocument/2006/relationships/image" Target="../media/image175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png"/><Relationship Id="rId35" Type="http://schemas.openxmlformats.org/officeDocument/2006/relationships/image" Target="../media/image179.png"/><Relationship Id="rId8" Type="http://schemas.openxmlformats.org/officeDocument/2006/relationships/image" Target="../media/image152.png"/><Relationship Id="rId3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9" Type="http://schemas.openxmlformats.org/officeDocument/2006/relationships/image" Target="../media/image220.png"/><Relationship Id="rId21" Type="http://schemas.openxmlformats.org/officeDocument/2006/relationships/image" Target="../media/image202.png"/><Relationship Id="rId34" Type="http://schemas.openxmlformats.org/officeDocument/2006/relationships/image" Target="../media/image215.png"/><Relationship Id="rId42" Type="http://schemas.openxmlformats.org/officeDocument/2006/relationships/image" Target="../media/image223.png"/><Relationship Id="rId47" Type="http://schemas.openxmlformats.org/officeDocument/2006/relationships/image" Target="../media/image228.png"/><Relationship Id="rId50" Type="http://schemas.openxmlformats.org/officeDocument/2006/relationships/image" Target="../media/image231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6" Type="http://schemas.openxmlformats.org/officeDocument/2006/relationships/image" Target="../media/image197.png"/><Relationship Id="rId29" Type="http://schemas.openxmlformats.org/officeDocument/2006/relationships/image" Target="../media/image210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37" Type="http://schemas.openxmlformats.org/officeDocument/2006/relationships/image" Target="../media/image218.png"/><Relationship Id="rId40" Type="http://schemas.openxmlformats.org/officeDocument/2006/relationships/image" Target="../media/image221.png"/><Relationship Id="rId45" Type="http://schemas.openxmlformats.org/officeDocument/2006/relationships/image" Target="../media/image226.png"/><Relationship Id="rId53" Type="http://schemas.openxmlformats.org/officeDocument/2006/relationships/image" Target="../media/image234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31" Type="http://schemas.openxmlformats.org/officeDocument/2006/relationships/image" Target="../media/image212.png"/><Relationship Id="rId44" Type="http://schemas.openxmlformats.org/officeDocument/2006/relationships/image" Target="../media/image225.png"/><Relationship Id="rId52" Type="http://schemas.openxmlformats.org/officeDocument/2006/relationships/image" Target="../media/image233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Relationship Id="rId43" Type="http://schemas.openxmlformats.org/officeDocument/2006/relationships/image" Target="../media/image224.png"/><Relationship Id="rId48" Type="http://schemas.openxmlformats.org/officeDocument/2006/relationships/image" Target="../media/image229.png"/><Relationship Id="rId8" Type="http://schemas.openxmlformats.org/officeDocument/2006/relationships/image" Target="../media/image189.png"/><Relationship Id="rId51" Type="http://schemas.openxmlformats.org/officeDocument/2006/relationships/image" Target="../media/image232.png"/><Relationship Id="rId3" Type="http://schemas.openxmlformats.org/officeDocument/2006/relationships/image" Target="../media/image184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4.png"/><Relationship Id="rId38" Type="http://schemas.openxmlformats.org/officeDocument/2006/relationships/image" Target="../media/image219.png"/><Relationship Id="rId46" Type="http://schemas.openxmlformats.org/officeDocument/2006/relationships/image" Target="../media/image227.png"/><Relationship Id="rId20" Type="http://schemas.openxmlformats.org/officeDocument/2006/relationships/image" Target="../media/image201.png"/><Relationship Id="rId41" Type="http://schemas.openxmlformats.org/officeDocument/2006/relationships/image" Target="../media/image222.png"/><Relationship Id="rId54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36" Type="http://schemas.openxmlformats.org/officeDocument/2006/relationships/image" Target="../media/image217.png"/><Relationship Id="rId49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71930" y="1299717"/>
            <a:ext cx="6194425" cy="129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75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“EMERGENCY</a:t>
            </a:r>
            <a:r>
              <a:rPr sz="2800" b="1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PREPAREDNESS”</a:t>
            </a:r>
            <a:endParaRPr lang="en-IN" sz="2800" b="1" spc="-5" dirty="0">
              <a:solidFill>
                <a:srgbClr val="FFFFFF"/>
              </a:solidFill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lang="en-IN" sz="2800" b="1" spc="-5" dirty="0">
                <a:solidFill>
                  <a:srgbClr val="FFFFFF"/>
                </a:solidFill>
                <a:latin typeface="Verdana"/>
                <a:cs typeface="Verdana"/>
              </a:rPr>
              <a:t>Unit-2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291" y="321563"/>
            <a:ext cx="6028944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6425" y="457022"/>
            <a:ext cx="5389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Identification</a:t>
            </a:r>
            <a:r>
              <a:rPr b="0" u="none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of</a:t>
            </a:r>
            <a:r>
              <a:rPr b="0" u="none" spc="-1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hazards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13943" y="1514855"/>
            <a:ext cx="8563610" cy="5291455"/>
            <a:chOff x="313943" y="1514855"/>
            <a:chExt cx="8563610" cy="5291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1562099"/>
              <a:ext cx="861060" cy="838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368" y="1514855"/>
              <a:ext cx="2307336" cy="9022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9464" y="1514855"/>
              <a:ext cx="2391156" cy="902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207" y="2068068"/>
              <a:ext cx="3814572" cy="914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023" y="2100072"/>
              <a:ext cx="2612136" cy="902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6911" y="2100072"/>
              <a:ext cx="2537460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555" y="2587752"/>
              <a:ext cx="2535936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6123" y="2100072"/>
              <a:ext cx="2551176" cy="9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2948" y="2587752"/>
              <a:ext cx="3488436" cy="9022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840" y="2587752"/>
              <a:ext cx="2537460" cy="9022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555" y="3075431"/>
              <a:ext cx="2799588" cy="9022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0379" y="3075431"/>
              <a:ext cx="2339340" cy="9022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3707891"/>
              <a:ext cx="861060" cy="838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8368" y="3660648"/>
              <a:ext cx="2240280" cy="9022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0883" y="3660648"/>
              <a:ext cx="2478023" cy="902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2207" y="4213860"/>
              <a:ext cx="3832860" cy="914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4755" y="4245863"/>
              <a:ext cx="1929383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49423" y="4245863"/>
              <a:ext cx="3297936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49596" y="4245863"/>
              <a:ext cx="2496311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4878323"/>
              <a:ext cx="861060" cy="838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8368" y="4831079"/>
              <a:ext cx="2638044" cy="9022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03220" y="4831079"/>
              <a:ext cx="2150363" cy="902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17135" y="4831079"/>
              <a:ext cx="682751" cy="9022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2207" y="5384291"/>
              <a:ext cx="3907536" cy="9144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5463540"/>
              <a:ext cx="861060" cy="838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368" y="5416296"/>
              <a:ext cx="2093976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57271" y="5416296"/>
              <a:ext cx="2154936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17135" y="5416296"/>
              <a:ext cx="2446019" cy="9022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68084" y="5416296"/>
              <a:ext cx="2109216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8555" y="5903974"/>
              <a:ext cx="2624327" cy="9022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65120" y="5903974"/>
              <a:ext cx="1231392" cy="9022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60064" y="5903974"/>
              <a:ext cx="682751" cy="90220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35940" y="1630502"/>
            <a:ext cx="415480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5920" indent="-363855">
              <a:lnSpc>
                <a:spcPct val="100000"/>
              </a:lnSpc>
              <a:spcBef>
                <a:spcPts val="105"/>
              </a:spcBef>
              <a:buClr>
                <a:srgbClr val="FFFF99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b="1" u="heavy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Verdana"/>
                <a:cs typeface="Verdana"/>
              </a:rPr>
              <a:t>Process</a:t>
            </a:r>
            <a:r>
              <a:rPr sz="3200" b="1" u="heavy" spc="-6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Verdana"/>
                <a:cs typeface="Verdana"/>
              </a:rPr>
              <a:t> </a:t>
            </a:r>
            <a:r>
              <a:rPr sz="3200" b="1" u="heavy" spc="-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Verdana"/>
                <a:cs typeface="Verdana"/>
              </a:rPr>
              <a:t>Hazards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8839" y="2703652"/>
            <a:ext cx="53555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87600" algn="l"/>
              </a:tabLst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Haz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rd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,	Te</a:t>
            </a:r>
            <a:r>
              <a:rPr sz="3200" b="1" spc="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00" b="1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ture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3308" y="2216023"/>
            <a:ext cx="779653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  <a:tabLst>
                <a:tab pos="2914015" algn="l"/>
                <a:tab pos="5753735" algn="l"/>
              </a:tabLst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Chemical	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Hazards,	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Pressure</a:t>
            </a:r>
            <a:endParaRPr sz="3200">
              <a:latin typeface="Verdana"/>
              <a:cs typeface="Verdana"/>
            </a:endParaRPr>
          </a:p>
          <a:p>
            <a:pPr marR="5715" algn="r">
              <a:lnSpc>
                <a:spcPct val="100000"/>
              </a:lnSpc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Hazards,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5940" y="3094710"/>
            <a:ext cx="8072755" cy="34397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865"/>
              </a:spcBef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Cryogenic</a:t>
            </a:r>
            <a:r>
              <a:rPr sz="3200" b="1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hazards</a:t>
            </a:r>
            <a:endParaRPr sz="3200">
              <a:latin typeface="Verdana"/>
              <a:cs typeface="Verdana"/>
            </a:endParaRPr>
          </a:p>
          <a:p>
            <a:pPr marL="375920" indent="-363855">
              <a:lnSpc>
                <a:spcPct val="100000"/>
              </a:lnSpc>
              <a:spcBef>
                <a:spcPts val="770"/>
              </a:spcBef>
              <a:buClr>
                <a:srgbClr val="FFFF99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b="1" u="heavy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Verdana"/>
                <a:cs typeface="Verdana"/>
              </a:rPr>
              <a:t>Natural</a:t>
            </a:r>
            <a:r>
              <a:rPr sz="3200" b="1" u="heavy" spc="-5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Verdana"/>
                <a:cs typeface="Verdana"/>
              </a:rPr>
              <a:t> </a:t>
            </a:r>
            <a:r>
              <a:rPr sz="3200" b="1" u="heavy" spc="-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Verdana"/>
                <a:cs typeface="Verdana"/>
              </a:rPr>
              <a:t>calamity</a:t>
            </a:r>
            <a:endParaRPr sz="3200">
              <a:latin typeface="Verdana"/>
              <a:cs typeface="Verdana"/>
            </a:endParaRPr>
          </a:p>
          <a:p>
            <a:pPr marL="431800">
              <a:lnSpc>
                <a:spcPct val="100000"/>
              </a:lnSpc>
              <a:spcBef>
                <a:spcPts val="770"/>
              </a:spcBef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Flood,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Earthquake,</a:t>
            </a:r>
            <a:r>
              <a:rPr sz="3200" b="1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Psunami</a:t>
            </a:r>
            <a:endParaRPr sz="3200">
              <a:latin typeface="Verdana"/>
              <a:cs typeface="Verdana"/>
            </a:endParaRPr>
          </a:p>
          <a:p>
            <a:pPr marL="375920" indent="-363855">
              <a:lnSpc>
                <a:spcPct val="100000"/>
              </a:lnSpc>
              <a:spcBef>
                <a:spcPts val="770"/>
              </a:spcBef>
              <a:buClr>
                <a:srgbClr val="FFFF99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b="1" u="heavy" spc="-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Verdana"/>
                <a:cs typeface="Verdana"/>
              </a:rPr>
              <a:t>Electrical</a:t>
            </a:r>
            <a:r>
              <a:rPr sz="3200" b="1" u="heavy" spc="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Verdana"/>
                <a:cs typeface="Verdana"/>
              </a:rPr>
              <a:t> </a:t>
            </a:r>
            <a:r>
              <a:rPr sz="3200" b="1" u="heavy" spc="-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Verdana"/>
                <a:cs typeface="Verdana"/>
              </a:rPr>
              <a:t>Hazard</a:t>
            </a:r>
            <a:r>
              <a:rPr sz="3200" b="1" spc="-5" dirty="0">
                <a:solidFill>
                  <a:srgbClr val="00AF50"/>
                </a:solidFill>
                <a:latin typeface="Verdana"/>
                <a:cs typeface="Verdana"/>
              </a:rPr>
              <a:t>,</a:t>
            </a:r>
            <a:endParaRPr sz="3200">
              <a:latin typeface="Verdana"/>
              <a:cs typeface="Verdana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lr>
                <a:srgbClr val="FFFF99"/>
              </a:buClr>
              <a:buSzPct val="96875"/>
              <a:buFont typeface="Wingdings"/>
              <a:buChar char=""/>
              <a:tabLst>
                <a:tab pos="376555" algn="l"/>
                <a:tab pos="2274570" algn="l"/>
                <a:tab pos="4234815" algn="l"/>
                <a:tab pos="6485890" algn="l"/>
              </a:tabLst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Mi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00" b="1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le	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Attack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,	te</a:t>
            </a:r>
            <a:r>
              <a:rPr sz="3200" b="1" spc="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rori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t	attac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sabotage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etc.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67027" y="321563"/>
            <a:ext cx="6443980" cy="1122045"/>
            <a:chOff x="1367027" y="321563"/>
            <a:chExt cx="6443980" cy="1122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027" y="321563"/>
              <a:ext cx="6443472" cy="1121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827" y="1021080"/>
              <a:ext cx="5833872" cy="10820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9160" y="457022"/>
            <a:ext cx="5808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heavy" spc="-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</a:rPr>
              <a:t>ACCIDENT</a:t>
            </a:r>
            <a:r>
              <a:rPr u="heavy" spc="-4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</a:rPr>
              <a:t> </a:t>
            </a:r>
            <a:r>
              <a:rPr u="heavy" spc="-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</a:rPr>
              <a:t>SCENARIOS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71856" y="1473708"/>
            <a:ext cx="8437245" cy="4922520"/>
            <a:chOff x="371856" y="1473708"/>
            <a:chExt cx="8437245" cy="49225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1510284"/>
              <a:ext cx="649224" cy="6309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339" y="1473708"/>
              <a:ext cx="740968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339" y="1766316"/>
              <a:ext cx="5251704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2168652"/>
              <a:ext cx="649224" cy="6309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339" y="2132076"/>
              <a:ext cx="2564892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2216" y="2132076"/>
              <a:ext cx="1519427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3627" y="2132076"/>
              <a:ext cx="745236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2371" y="2132076"/>
              <a:ext cx="1586483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2364" y="2132076"/>
              <a:ext cx="1470659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5008" y="2132076"/>
              <a:ext cx="743711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339" y="2424683"/>
              <a:ext cx="1918716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28672" y="2424683"/>
              <a:ext cx="515112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2827019"/>
              <a:ext cx="649224" cy="6309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5339" y="2790444"/>
              <a:ext cx="1382268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94331" y="2790444"/>
              <a:ext cx="990600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856" y="3192780"/>
              <a:ext cx="649224" cy="6309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5339" y="3156203"/>
              <a:ext cx="7993380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5339" y="3448812"/>
              <a:ext cx="2182368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05684" y="3448812"/>
              <a:ext cx="2101596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16779" y="3448812"/>
              <a:ext cx="1325879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50635" y="3448812"/>
              <a:ext cx="754380" cy="6797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12991" y="3448812"/>
              <a:ext cx="1386839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2691" y="3448812"/>
              <a:ext cx="986027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5339" y="3741419"/>
              <a:ext cx="1031747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1703" y="3741419"/>
              <a:ext cx="515111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4143756"/>
              <a:ext cx="649224" cy="6309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5339" y="4107180"/>
              <a:ext cx="7993380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5339" y="4399787"/>
              <a:ext cx="1801368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9528" y="4399787"/>
              <a:ext cx="742188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63011" y="4399787"/>
              <a:ext cx="1281684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44467" y="4399787"/>
              <a:ext cx="1167384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0100" y="4399787"/>
              <a:ext cx="1037844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47715" y="4399787"/>
              <a:ext cx="752856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00344" y="4399787"/>
              <a:ext cx="2061972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62087" y="4399787"/>
              <a:ext cx="1080516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7220" y="4399787"/>
              <a:ext cx="515112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4802123"/>
              <a:ext cx="649224" cy="63093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5339" y="4765548"/>
              <a:ext cx="1580387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30551" y="4765548"/>
              <a:ext cx="1319784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85160" y="4765548"/>
              <a:ext cx="1447800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67784" y="4765548"/>
              <a:ext cx="1039367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41976" y="4765548"/>
              <a:ext cx="617220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94020" y="4765548"/>
              <a:ext cx="766572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95415" y="4765548"/>
              <a:ext cx="1025652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57415" y="4765548"/>
              <a:ext cx="2051303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5339" y="5058155"/>
              <a:ext cx="1179575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94688" y="5058155"/>
              <a:ext cx="963168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57628" y="5058155"/>
              <a:ext cx="1281684" cy="6797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5460492"/>
              <a:ext cx="649224" cy="6309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15339" y="5423916"/>
              <a:ext cx="896111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05711" y="5423916"/>
              <a:ext cx="1207008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506979" y="5423916"/>
              <a:ext cx="765047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066288" y="5423916"/>
              <a:ext cx="1607819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469891" y="5423916"/>
              <a:ext cx="1566672" cy="679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830823" y="5423916"/>
              <a:ext cx="832103" cy="67970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457188" y="5423916"/>
              <a:ext cx="615695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868667" y="5423916"/>
              <a:ext cx="1179576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842503" y="5423916"/>
              <a:ext cx="966216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15339" y="5716523"/>
              <a:ext cx="1292352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2308" y="5716523"/>
              <a:ext cx="515112" cy="679704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535940" y="1558493"/>
            <a:ext cx="7381875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ts val="2595"/>
              </a:lnSpc>
              <a:spcBef>
                <a:spcPts val="100"/>
              </a:spcBef>
              <a:buClr>
                <a:srgbClr val="FFFF99"/>
              </a:buClr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2400" b="1" dirty="0">
                <a:solidFill>
                  <a:srgbClr val="FF9900"/>
                </a:solidFill>
                <a:latin typeface="Verdana"/>
                <a:cs typeface="Verdana"/>
              </a:rPr>
              <a:t>Massive</a:t>
            </a:r>
            <a:r>
              <a:rPr sz="2400" b="1" spc="-20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9900"/>
                </a:solidFill>
                <a:latin typeface="Verdana"/>
                <a:cs typeface="Verdana"/>
              </a:rPr>
              <a:t>leakage</a:t>
            </a:r>
            <a:r>
              <a:rPr sz="2400" b="1" spc="-10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9900"/>
                </a:solidFill>
                <a:latin typeface="Verdana"/>
                <a:cs typeface="Verdana"/>
              </a:rPr>
              <a:t>of 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toxic chemicals from</a:t>
            </a:r>
            <a:endParaRPr sz="2400">
              <a:latin typeface="Verdana"/>
              <a:cs typeface="Verdana"/>
            </a:endParaRPr>
          </a:p>
          <a:p>
            <a:pPr marL="469900">
              <a:lnSpc>
                <a:spcPts val="2595"/>
              </a:lnSpc>
            </a:pP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process</a:t>
            </a:r>
            <a:r>
              <a:rPr sz="2400" b="1" spc="-15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9900"/>
                </a:solidFill>
                <a:latin typeface="Verdana"/>
                <a:cs typeface="Verdana"/>
              </a:rPr>
              <a:t>piping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9900"/>
                </a:solidFill>
                <a:latin typeface="Verdana"/>
                <a:cs typeface="Verdana"/>
              </a:rPr>
              <a:t>/</a:t>
            </a:r>
            <a:r>
              <a:rPr sz="2400" b="1" spc="-20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equipment.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430651" y="2217546"/>
            <a:ext cx="5179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3985" algn="l"/>
                <a:tab pos="2022475" algn="l"/>
                <a:tab pos="3482975" algn="l"/>
                <a:tab pos="4826000" algn="l"/>
              </a:tabLst>
            </a:pPr>
            <a:r>
              <a:rPr sz="2400" b="1" spc="-5" dirty="0">
                <a:solidFill>
                  <a:srgbClr val="FF5050"/>
                </a:solidFill>
                <a:latin typeface="Verdana"/>
                <a:cs typeface="Verdana"/>
              </a:rPr>
              <a:t>fa</a:t>
            </a:r>
            <a:r>
              <a:rPr sz="2400" b="1" dirty="0">
                <a:solidFill>
                  <a:srgbClr val="FF5050"/>
                </a:solidFill>
                <a:latin typeface="Verdana"/>
                <a:cs typeface="Verdana"/>
              </a:rPr>
              <a:t>ilure	</a:t>
            </a:r>
            <a:r>
              <a:rPr sz="2400" b="1" spc="5" dirty="0">
                <a:solidFill>
                  <a:srgbClr val="FF5050"/>
                </a:solidFill>
                <a:latin typeface="Verdana"/>
                <a:cs typeface="Verdana"/>
              </a:rPr>
              <a:t>o</a:t>
            </a:r>
            <a:r>
              <a:rPr sz="2400" b="1" dirty="0">
                <a:solidFill>
                  <a:srgbClr val="FF5050"/>
                </a:solidFill>
                <a:latin typeface="Verdana"/>
                <a:cs typeface="Verdana"/>
              </a:rPr>
              <a:t>f	ve</a:t>
            </a:r>
            <a:r>
              <a:rPr sz="2400" b="1" spc="5" dirty="0">
                <a:solidFill>
                  <a:srgbClr val="FF5050"/>
                </a:solidFill>
                <a:latin typeface="Verdana"/>
                <a:cs typeface="Verdana"/>
              </a:rPr>
              <a:t>s</a:t>
            </a:r>
            <a:r>
              <a:rPr sz="2400" b="1" spc="-5" dirty="0">
                <a:solidFill>
                  <a:srgbClr val="FF5050"/>
                </a:solidFill>
                <a:latin typeface="Verdana"/>
                <a:cs typeface="Verdana"/>
              </a:rPr>
              <a:t>s</a:t>
            </a:r>
            <a:r>
              <a:rPr sz="2400" b="1" dirty="0">
                <a:solidFill>
                  <a:srgbClr val="FF5050"/>
                </a:solidFill>
                <a:latin typeface="Verdana"/>
                <a:cs typeface="Verdana"/>
              </a:rPr>
              <a:t>el,	</a:t>
            </a:r>
            <a:r>
              <a:rPr sz="2400" b="1" spc="-5" dirty="0">
                <a:solidFill>
                  <a:srgbClr val="FF5050"/>
                </a:solidFill>
                <a:latin typeface="Verdana"/>
                <a:cs typeface="Verdana"/>
              </a:rPr>
              <a:t>pipi</a:t>
            </a:r>
            <a:r>
              <a:rPr sz="2400" b="1" spc="-15" dirty="0">
                <a:solidFill>
                  <a:srgbClr val="FF5050"/>
                </a:solidFill>
                <a:latin typeface="Verdana"/>
                <a:cs typeface="Verdana"/>
              </a:rPr>
              <a:t>n</a:t>
            </a:r>
            <a:r>
              <a:rPr sz="2400" b="1" dirty="0">
                <a:solidFill>
                  <a:srgbClr val="FF5050"/>
                </a:solidFill>
                <a:latin typeface="Verdana"/>
                <a:cs typeface="Verdana"/>
              </a:rPr>
              <a:t>g	</a:t>
            </a:r>
            <a:r>
              <a:rPr sz="2400" b="1" spc="5" dirty="0">
                <a:solidFill>
                  <a:srgbClr val="FF5050"/>
                </a:solidFill>
                <a:latin typeface="Verdana"/>
                <a:cs typeface="Verdana"/>
              </a:rPr>
              <a:t>of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5940" y="2217546"/>
            <a:ext cx="2641600" cy="10502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69900" marR="5080" indent="-457834">
              <a:lnSpc>
                <a:spcPts val="2300"/>
              </a:lnSpc>
              <a:spcBef>
                <a:spcPts val="660"/>
              </a:spcBef>
              <a:buClr>
                <a:srgbClr val="FFFF99"/>
              </a:buClr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2400" b="1" dirty="0">
                <a:solidFill>
                  <a:srgbClr val="FF5050"/>
                </a:solidFill>
                <a:latin typeface="Verdana"/>
                <a:cs typeface="Verdana"/>
              </a:rPr>
              <a:t>C</a:t>
            </a:r>
            <a:r>
              <a:rPr sz="2400" b="1" spc="5" dirty="0">
                <a:solidFill>
                  <a:srgbClr val="FF5050"/>
                </a:solidFill>
                <a:latin typeface="Verdana"/>
                <a:cs typeface="Verdana"/>
              </a:rPr>
              <a:t>a</a:t>
            </a:r>
            <a:r>
              <a:rPr sz="2400" b="1" spc="-15" dirty="0">
                <a:solidFill>
                  <a:srgbClr val="FF5050"/>
                </a:solidFill>
                <a:latin typeface="Verdana"/>
                <a:cs typeface="Verdana"/>
              </a:rPr>
              <a:t>t</a:t>
            </a:r>
            <a:r>
              <a:rPr sz="2400" b="1" dirty="0">
                <a:solidFill>
                  <a:srgbClr val="FF5050"/>
                </a:solidFill>
                <a:latin typeface="Verdana"/>
                <a:cs typeface="Verdana"/>
              </a:rPr>
              <a:t>ast</a:t>
            </a:r>
            <a:r>
              <a:rPr sz="2400" b="1" spc="-10" dirty="0">
                <a:solidFill>
                  <a:srgbClr val="FF5050"/>
                </a:solidFill>
                <a:latin typeface="Verdana"/>
                <a:cs typeface="Verdana"/>
              </a:rPr>
              <a:t>r</a:t>
            </a:r>
            <a:r>
              <a:rPr sz="2400" b="1" dirty="0">
                <a:solidFill>
                  <a:srgbClr val="FF5050"/>
                </a:solidFill>
                <a:latin typeface="Verdana"/>
                <a:cs typeface="Verdana"/>
              </a:rPr>
              <a:t>op</a:t>
            </a:r>
            <a:r>
              <a:rPr sz="2400" b="1" spc="-10" dirty="0">
                <a:solidFill>
                  <a:srgbClr val="FF5050"/>
                </a:solidFill>
                <a:latin typeface="Verdana"/>
                <a:cs typeface="Verdana"/>
              </a:rPr>
              <a:t>h</a:t>
            </a:r>
            <a:r>
              <a:rPr sz="2400" b="1" dirty="0">
                <a:solidFill>
                  <a:srgbClr val="FF5050"/>
                </a:solidFill>
                <a:latin typeface="Verdana"/>
                <a:cs typeface="Verdana"/>
              </a:rPr>
              <a:t>ic  </a:t>
            </a:r>
            <a:r>
              <a:rPr sz="2400" b="1" spc="-5" dirty="0">
                <a:solidFill>
                  <a:srgbClr val="FF5050"/>
                </a:solidFill>
                <a:latin typeface="Verdana"/>
                <a:cs typeface="Verdana"/>
              </a:rPr>
              <a:t>chemical.</a:t>
            </a:r>
            <a:endParaRPr sz="2400">
              <a:latin typeface="Verdana"/>
              <a:cs typeface="Verdana"/>
            </a:endParaRPr>
          </a:p>
          <a:p>
            <a:pPr marL="469900" indent="-457834">
              <a:lnSpc>
                <a:spcPct val="100000"/>
              </a:lnSpc>
              <a:spcBef>
                <a:spcPts val="25"/>
              </a:spcBef>
              <a:buClr>
                <a:srgbClr val="FFFF99"/>
              </a:buClr>
              <a:buFont typeface="Wingdings"/>
              <a:buChar char=""/>
              <a:tabLst>
                <a:tab pos="469900" algn="l"/>
                <a:tab pos="470534" algn="l"/>
              </a:tabLst>
            </a:pPr>
            <a:r>
              <a:rPr sz="2400" b="1" dirty="0">
                <a:solidFill>
                  <a:srgbClr val="CC3300"/>
                </a:solidFill>
                <a:latin typeface="Verdana"/>
                <a:cs typeface="Verdana"/>
              </a:rPr>
              <a:t>Major</a:t>
            </a:r>
            <a:r>
              <a:rPr sz="2400" b="1" spc="-75" dirty="0">
                <a:solidFill>
                  <a:srgbClr val="CC3300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CC3300"/>
                </a:solidFill>
                <a:latin typeface="Verdana"/>
                <a:cs typeface="Verdana"/>
              </a:rPr>
              <a:t>fire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35940" y="3241928"/>
            <a:ext cx="8074025" cy="295211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469900" marR="6350" indent="-457834" algn="just">
              <a:lnSpc>
                <a:spcPts val="2300"/>
              </a:lnSpc>
              <a:spcBef>
                <a:spcPts val="660"/>
              </a:spcBef>
              <a:buClr>
                <a:srgbClr val="FFFF99"/>
              </a:buClr>
              <a:buFont typeface="Wingdings"/>
              <a:buChar char=""/>
              <a:tabLst>
                <a:tab pos="470534" algn="l"/>
              </a:tabLst>
            </a:pPr>
            <a:r>
              <a:rPr sz="2400" b="1" spc="-5" dirty="0">
                <a:latin typeface="Verdana"/>
                <a:cs typeface="Verdana"/>
              </a:rPr>
              <a:t>Leakage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of</a:t>
            </a:r>
            <a:r>
              <a:rPr sz="2400" b="1" dirty="0">
                <a:latin typeface="Verdana"/>
                <a:cs typeface="Verdana"/>
              </a:rPr>
              <a:t> a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road</a:t>
            </a:r>
            <a:r>
              <a:rPr sz="2400" b="1" dirty="0">
                <a:latin typeface="Verdana"/>
                <a:cs typeface="Verdana"/>
              </a:rPr>
              <a:t> tanker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containing </a:t>
            </a:r>
            <a:r>
              <a:rPr sz="2400" b="1" dirty="0">
                <a:latin typeface="Verdana"/>
                <a:cs typeface="Verdana"/>
              </a:rPr>
              <a:t> </a:t>
            </a:r>
            <a:r>
              <a:rPr sz="2400" b="1" spc="-10" dirty="0">
                <a:latin typeface="Verdana"/>
                <a:cs typeface="Verdana"/>
              </a:rPr>
              <a:t>hazardous</a:t>
            </a:r>
            <a:r>
              <a:rPr sz="2400" b="1" spc="-5" dirty="0">
                <a:latin typeface="Verdana"/>
                <a:cs typeface="Verdana"/>
              </a:rPr>
              <a:t> chemicals</a:t>
            </a:r>
            <a:r>
              <a:rPr sz="2400" b="1" dirty="0">
                <a:latin typeface="Verdana"/>
                <a:cs typeface="Verdana"/>
              </a:rPr>
              <a:t> likely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to</a:t>
            </a:r>
            <a:r>
              <a:rPr sz="2400" b="1" dirty="0">
                <a:latin typeface="Verdana"/>
                <a:cs typeface="Verdana"/>
              </a:rPr>
              <a:t> affect</a:t>
            </a:r>
            <a:r>
              <a:rPr sz="2400" b="1" spc="825" dirty="0">
                <a:latin typeface="Verdana"/>
                <a:cs typeface="Verdana"/>
              </a:rPr>
              <a:t> </a:t>
            </a:r>
            <a:r>
              <a:rPr sz="2400" b="1" spc="5" dirty="0">
                <a:latin typeface="Verdana"/>
                <a:cs typeface="Verdana"/>
              </a:rPr>
              <a:t>our </a:t>
            </a:r>
            <a:r>
              <a:rPr sz="2400" b="1" spc="-810" dirty="0">
                <a:latin typeface="Verdana"/>
                <a:cs typeface="Verdana"/>
              </a:rPr>
              <a:t> </a:t>
            </a:r>
            <a:r>
              <a:rPr sz="2400" b="1" spc="-5" dirty="0">
                <a:latin typeface="Verdana"/>
                <a:cs typeface="Verdana"/>
              </a:rPr>
              <a:t>site.</a:t>
            </a:r>
            <a:endParaRPr sz="2400">
              <a:latin typeface="Verdana"/>
              <a:cs typeface="Verdana"/>
            </a:endParaRPr>
          </a:p>
          <a:p>
            <a:pPr marL="469900" indent="-457834" algn="just">
              <a:lnSpc>
                <a:spcPts val="2590"/>
              </a:lnSpc>
              <a:spcBef>
                <a:spcPts val="30"/>
              </a:spcBef>
              <a:buClr>
                <a:srgbClr val="FFFF99"/>
              </a:buClr>
              <a:buFont typeface="Wingdings"/>
              <a:buChar char=""/>
              <a:tabLst>
                <a:tab pos="470534" algn="l"/>
              </a:tabLst>
            </a:pP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Severe</a:t>
            </a:r>
            <a:r>
              <a:rPr sz="2400" b="1" spc="2125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lightning</a:t>
            </a:r>
            <a:r>
              <a:rPr sz="2400" b="1" spc="2105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9900"/>
                </a:solidFill>
                <a:latin typeface="Verdana"/>
                <a:cs typeface="Verdana"/>
              </a:rPr>
              <a:t>/  </a:t>
            </a:r>
            <a:r>
              <a:rPr sz="2400" b="1" spc="470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storm</a:t>
            </a:r>
            <a:r>
              <a:rPr sz="2400" b="1" spc="2105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condition</a:t>
            </a:r>
            <a:r>
              <a:rPr sz="2400" b="1" spc="2135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9900"/>
                </a:solidFill>
                <a:latin typeface="Verdana"/>
                <a:cs typeface="Verdana"/>
              </a:rPr>
              <a:t>/</a:t>
            </a:r>
            <a:endParaRPr sz="2400">
              <a:latin typeface="Verdana"/>
              <a:cs typeface="Verdana"/>
            </a:endParaRPr>
          </a:p>
          <a:p>
            <a:pPr marL="469900" algn="just">
              <a:lnSpc>
                <a:spcPts val="2590"/>
              </a:lnSpc>
            </a:pPr>
            <a:r>
              <a:rPr sz="2400" b="1" spc="-10" dirty="0">
                <a:solidFill>
                  <a:srgbClr val="FF9900"/>
                </a:solidFill>
                <a:latin typeface="Verdana"/>
                <a:cs typeface="Verdana"/>
              </a:rPr>
              <a:t>flooding</a:t>
            </a:r>
            <a:r>
              <a:rPr sz="2400" b="1" spc="30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of</a:t>
            </a:r>
            <a:r>
              <a:rPr sz="2400" b="1" spc="10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plant</a:t>
            </a:r>
            <a:r>
              <a:rPr sz="2400" b="1" dirty="0">
                <a:solidFill>
                  <a:srgbClr val="FF9900"/>
                </a:solidFill>
                <a:latin typeface="Verdana"/>
                <a:cs typeface="Verdana"/>
              </a:rPr>
              <a:t> area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 due</a:t>
            </a:r>
            <a:r>
              <a:rPr sz="2400" b="1" spc="5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to excessive</a:t>
            </a:r>
            <a:r>
              <a:rPr sz="2400" b="1" spc="10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9900"/>
                </a:solidFill>
                <a:latin typeface="Verdana"/>
                <a:cs typeface="Verdana"/>
              </a:rPr>
              <a:t>rain.</a:t>
            </a:r>
            <a:endParaRPr sz="2400">
              <a:latin typeface="Verdana"/>
              <a:cs typeface="Verdana"/>
            </a:endParaRPr>
          </a:p>
          <a:p>
            <a:pPr marL="469900" marR="8890" indent="-457834" algn="just">
              <a:lnSpc>
                <a:spcPct val="80000"/>
              </a:lnSpc>
              <a:spcBef>
                <a:spcPts val="575"/>
              </a:spcBef>
              <a:buClr>
                <a:srgbClr val="FFFF99"/>
              </a:buClr>
              <a:buFont typeface="Wingdings"/>
              <a:buChar char=""/>
              <a:tabLst>
                <a:tab pos="470534" algn="l"/>
              </a:tabLst>
            </a:pPr>
            <a:r>
              <a:rPr sz="2400" b="1" spc="-5" dirty="0">
                <a:solidFill>
                  <a:srgbClr val="800000"/>
                </a:solidFill>
                <a:latin typeface="Verdana"/>
                <a:cs typeface="Verdana"/>
              </a:rPr>
              <a:t>Severe </a:t>
            </a:r>
            <a:r>
              <a:rPr sz="2400" b="1" dirty="0">
                <a:solidFill>
                  <a:srgbClr val="800000"/>
                </a:solidFill>
                <a:latin typeface="Verdana"/>
                <a:cs typeface="Verdana"/>
              </a:rPr>
              <a:t>earth </a:t>
            </a:r>
            <a:r>
              <a:rPr sz="2400" b="1" spc="-5" dirty="0">
                <a:solidFill>
                  <a:srgbClr val="800000"/>
                </a:solidFill>
                <a:latin typeface="Verdana"/>
                <a:cs typeface="Verdana"/>
              </a:rPr>
              <a:t>quake </a:t>
            </a:r>
            <a:r>
              <a:rPr sz="2400" b="1" dirty="0">
                <a:solidFill>
                  <a:srgbClr val="800000"/>
                </a:solidFill>
                <a:latin typeface="Verdana"/>
                <a:cs typeface="Verdana"/>
              </a:rPr>
              <a:t>and / </a:t>
            </a:r>
            <a:r>
              <a:rPr sz="2400" b="1" spc="-5" dirty="0">
                <a:solidFill>
                  <a:srgbClr val="800000"/>
                </a:solidFill>
                <a:latin typeface="Verdana"/>
                <a:cs typeface="Verdana"/>
              </a:rPr>
              <a:t>or </a:t>
            </a:r>
            <a:r>
              <a:rPr sz="2400" b="1" dirty="0">
                <a:solidFill>
                  <a:srgbClr val="800000"/>
                </a:solidFill>
                <a:latin typeface="Verdana"/>
                <a:cs typeface="Verdana"/>
              </a:rPr>
              <a:t>any </a:t>
            </a:r>
            <a:r>
              <a:rPr sz="2400" b="1" spc="-5" dirty="0">
                <a:solidFill>
                  <a:srgbClr val="800000"/>
                </a:solidFill>
                <a:latin typeface="Verdana"/>
                <a:cs typeface="Verdana"/>
              </a:rPr>
              <a:t>explosion </a:t>
            </a:r>
            <a:r>
              <a:rPr sz="2400" b="1" dirty="0">
                <a:solidFill>
                  <a:srgbClr val="8000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800000"/>
                </a:solidFill>
                <a:latin typeface="Verdana"/>
                <a:cs typeface="Verdana"/>
              </a:rPr>
              <a:t>near</a:t>
            </a:r>
            <a:r>
              <a:rPr sz="2400" b="1" dirty="0">
                <a:solidFill>
                  <a:srgbClr val="800000"/>
                </a:solidFill>
                <a:latin typeface="Verdana"/>
                <a:cs typeface="Verdana"/>
              </a:rPr>
              <a:t> the </a:t>
            </a:r>
            <a:r>
              <a:rPr sz="2400" b="1" spc="-5" dirty="0">
                <a:solidFill>
                  <a:srgbClr val="800000"/>
                </a:solidFill>
                <a:latin typeface="Verdana"/>
                <a:cs typeface="Verdana"/>
              </a:rPr>
              <a:t>plant</a:t>
            </a:r>
            <a:endParaRPr sz="2400">
              <a:latin typeface="Verdana"/>
              <a:cs typeface="Verdana"/>
            </a:endParaRPr>
          </a:p>
          <a:p>
            <a:pPr marL="469900" indent="-457834" algn="just">
              <a:lnSpc>
                <a:spcPts val="2590"/>
              </a:lnSpc>
              <a:spcBef>
                <a:spcPts val="5"/>
              </a:spcBef>
              <a:buClr>
                <a:srgbClr val="FFFF99"/>
              </a:buClr>
              <a:buFont typeface="Wingdings"/>
              <a:buChar char=""/>
              <a:tabLst>
                <a:tab pos="470534" algn="l"/>
              </a:tabLst>
            </a:pPr>
            <a:r>
              <a:rPr sz="2400" b="1" spc="-10" dirty="0">
                <a:solidFill>
                  <a:srgbClr val="CC3300"/>
                </a:solidFill>
                <a:latin typeface="Verdana"/>
                <a:cs typeface="Verdana"/>
              </a:rPr>
              <a:t>Air</a:t>
            </a:r>
            <a:r>
              <a:rPr sz="2400" b="1" spc="740" dirty="0">
                <a:solidFill>
                  <a:srgbClr val="CC33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CC3300"/>
                </a:solidFill>
                <a:latin typeface="Verdana"/>
                <a:cs typeface="Verdana"/>
              </a:rPr>
              <a:t>craft</a:t>
            </a:r>
            <a:r>
              <a:rPr sz="2400" b="1" spc="745" dirty="0">
                <a:solidFill>
                  <a:srgbClr val="CC33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CC3300"/>
                </a:solidFill>
                <a:latin typeface="Verdana"/>
                <a:cs typeface="Verdana"/>
              </a:rPr>
              <a:t>or</a:t>
            </a:r>
            <a:r>
              <a:rPr sz="2400" b="1" spc="745" dirty="0">
                <a:solidFill>
                  <a:srgbClr val="CC330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CC3300"/>
                </a:solidFill>
                <a:latin typeface="Verdana"/>
                <a:cs typeface="Verdana"/>
              </a:rPr>
              <a:t>missile</a:t>
            </a:r>
            <a:r>
              <a:rPr sz="2400" b="1" spc="765" dirty="0">
                <a:solidFill>
                  <a:srgbClr val="CC33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CC3300"/>
                </a:solidFill>
                <a:latin typeface="Verdana"/>
                <a:cs typeface="Verdana"/>
              </a:rPr>
              <a:t>impact</a:t>
            </a:r>
            <a:r>
              <a:rPr sz="2400" b="1" spc="750" dirty="0">
                <a:solidFill>
                  <a:srgbClr val="CC33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CC3300"/>
                </a:solidFill>
                <a:latin typeface="Verdana"/>
                <a:cs typeface="Verdana"/>
              </a:rPr>
              <a:t>on</a:t>
            </a:r>
            <a:r>
              <a:rPr sz="2400" b="1" spc="755" dirty="0">
                <a:solidFill>
                  <a:srgbClr val="CC3300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CC3300"/>
                </a:solidFill>
                <a:latin typeface="Verdana"/>
                <a:cs typeface="Verdana"/>
              </a:rPr>
              <a:t>/</a:t>
            </a:r>
            <a:r>
              <a:rPr sz="2400" b="1" spc="760" dirty="0">
                <a:solidFill>
                  <a:srgbClr val="CC33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CC3300"/>
                </a:solidFill>
                <a:latin typeface="Verdana"/>
                <a:cs typeface="Verdana"/>
              </a:rPr>
              <a:t>near</a:t>
            </a:r>
            <a:r>
              <a:rPr sz="2400" b="1" spc="735" dirty="0">
                <a:solidFill>
                  <a:srgbClr val="CC33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CC3300"/>
                </a:solidFill>
                <a:latin typeface="Verdana"/>
                <a:cs typeface="Verdana"/>
              </a:rPr>
              <a:t>the</a:t>
            </a:r>
            <a:endParaRPr sz="2400">
              <a:latin typeface="Verdana"/>
              <a:cs typeface="Verdana"/>
            </a:endParaRPr>
          </a:p>
          <a:p>
            <a:pPr marL="469900">
              <a:lnSpc>
                <a:spcPts val="2590"/>
              </a:lnSpc>
            </a:pPr>
            <a:r>
              <a:rPr sz="2400" b="1" spc="-5" dirty="0">
                <a:solidFill>
                  <a:srgbClr val="CC3300"/>
                </a:solidFill>
                <a:latin typeface="Verdana"/>
                <a:cs typeface="Verdana"/>
              </a:rPr>
              <a:t>Plant.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72" y="277368"/>
            <a:ext cx="8561832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010" y="425018"/>
            <a:ext cx="7859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u="none" dirty="0">
                <a:solidFill>
                  <a:srgbClr val="00AF50"/>
                </a:solidFill>
                <a:latin typeface="Arial MT"/>
                <a:cs typeface="Arial MT"/>
              </a:rPr>
              <a:t>Means</a:t>
            </a:r>
            <a:r>
              <a:rPr sz="4400" b="0" u="none" spc="-1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4400" b="0" u="none" spc="-5" dirty="0">
                <a:solidFill>
                  <a:srgbClr val="00AF50"/>
                </a:solidFill>
                <a:latin typeface="Arial MT"/>
                <a:cs typeface="Arial MT"/>
              </a:rPr>
              <a:t>for</a:t>
            </a:r>
            <a:r>
              <a:rPr sz="4400" b="0" u="none" spc="-1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4400" b="0" u="none" dirty="0">
                <a:solidFill>
                  <a:srgbClr val="00AF50"/>
                </a:solidFill>
                <a:latin typeface="Arial MT"/>
                <a:cs typeface="Arial MT"/>
              </a:rPr>
              <a:t>declaring</a:t>
            </a:r>
            <a:r>
              <a:rPr sz="4400" b="0" u="none" spc="-3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4400" b="0" u="none" dirty="0">
                <a:solidFill>
                  <a:srgbClr val="00AF50"/>
                </a:solidFill>
                <a:latin typeface="Arial MT"/>
                <a:cs typeface="Arial MT"/>
              </a:rPr>
              <a:t>emergency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900" y="1530096"/>
            <a:ext cx="8501380" cy="4718685"/>
            <a:chOff x="342900" y="1530096"/>
            <a:chExt cx="8501380" cy="47186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1574292"/>
              <a:ext cx="755904" cy="7330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736" y="1530096"/>
              <a:ext cx="2683764" cy="792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4907" y="1530096"/>
              <a:ext cx="1514856" cy="7924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5171" y="1530096"/>
              <a:ext cx="633984" cy="7924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4564" y="1530096"/>
              <a:ext cx="829056" cy="7924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9028" y="1530096"/>
              <a:ext cx="804672" cy="792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9108" y="1530096"/>
              <a:ext cx="2264663" cy="7924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736" y="1956816"/>
              <a:ext cx="1418844" cy="792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8567" y="1956816"/>
              <a:ext cx="1461516" cy="7924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4071" y="1956816"/>
              <a:ext cx="1932431" cy="792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58967" y="1956816"/>
              <a:ext cx="1615439" cy="7924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1967" y="1956816"/>
              <a:ext cx="600455" cy="7924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04888" y="1956816"/>
              <a:ext cx="1738883" cy="7924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5736" y="2383536"/>
              <a:ext cx="1790700" cy="7924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90800" y="2383536"/>
              <a:ext cx="877824" cy="7924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34511" y="2383536"/>
              <a:ext cx="1124712" cy="7924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3588" y="2383536"/>
              <a:ext cx="1472184" cy="7924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60135" y="2383536"/>
              <a:ext cx="806196" cy="7924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32220" y="2383536"/>
              <a:ext cx="1464564" cy="7924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61147" y="2383536"/>
              <a:ext cx="1182624" cy="7924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5736" y="2810256"/>
              <a:ext cx="2083308" cy="7924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73095" y="2810256"/>
              <a:ext cx="952500" cy="7924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75076" y="2810256"/>
              <a:ext cx="1647444" cy="7924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76571" y="2810256"/>
              <a:ext cx="2636520" cy="7924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0652" y="2810256"/>
              <a:ext cx="600455" cy="7924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3366516"/>
              <a:ext cx="755904" cy="7330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5736" y="3322319"/>
              <a:ext cx="1690116" cy="79247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46248" y="3322319"/>
              <a:ext cx="2080260" cy="79247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46903" y="3322319"/>
              <a:ext cx="1943100" cy="7924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17564" y="3322319"/>
              <a:ext cx="617219" cy="7924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55180" y="3322319"/>
              <a:ext cx="1688592" cy="7924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5736" y="3749040"/>
              <a:ext cx="2043683" cy="7924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97479" y="3749040"/>
              <a:ext cx="1901951" cy="7924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7491" y="3749040"/>
              <a:ext cx="804672" cy="7924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40223" y="3749040"/>
              <a:ext cx="2231135" cy="7924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90944" y="3749040"/>
              <a:ext cx="871727" cy="7924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80731" y="3749040"/>
              <a:ext cx="1463040" cy="7924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5736" y="4175760"/>
              <a:ext cx="1932432" cy="7924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77667" y="4175760"/>
              <a:ext cx="1514856" cy="7924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02023" y="4175760"/>
              <a:ext cx="1213103" cy="7924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24628" y="4175760"/>
              <a:ext cx="757427" cy="7924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91555" y="4175760"/>
              <a:ext cx="1781555" cy="7924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82611" y="4175760"/>
              <a:ext cx="1661159" cy="7924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5736" y="4602480"/>
              <a:ext cx="1498091" cy="7924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50007" y="4602480"/>
              <a:ext cx="1360932" cy="7924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25596" y="4602480"/>
              <a:ext cx="1214627" cy="79247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754879" y="4602480"/>
              <a:ext cx="2305812" cy="7924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588252" y="4602480"/>
              <a:ext cx="601979" cy="79247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04888" y="4602480"/>
              <a:ext cx="1738883" cy="7924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5736" y="5029199"/>
              <a:ext cx="1790700" cy="7924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17648" y="5029199"/>
              <a:ext cx="877824" cy="7924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186683" y="5029199"/>
              <a:ext cx="733044" cy="79248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447288" y="5029199"/>
              <a:ext cx="601979" cy="7924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76827" y="5029199"/>
              <a:ext cx="748284" cy="79248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52671" y="5029199"/>
              <a:ext cx="600455" cy="79248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44340" y="5029199"/>
              <a:ext cx="1901952" cy="7924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7503" y="5029199"/>
              <a:ext cx="804672" cy="79248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534911" y="5029199"/>
              <a:ext cx="1463040" cy="79248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789164" y="5029199"/>
              <a:ext cx="1054607" cy="79248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5736" y="5455919"/>
              <a:ext cx="2083308" cy="79248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73095" y="5455919"/>
              <a:ext cx="952500" cy="79248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75076" y="5455919"/>
              <a:ext cx="1647444" cy="79248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76571" y="5455919"/>
              <a:ext cx="2636520" cy="79248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0652" y="5455919"/>
              <a:ext cx="600455" cy="792480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535940" y="1632026"/>
            <a:ext cx="8072120" cy="4378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10235" algn="just">
              <a:lnSpc>
                <a:spcPct val="100000"/>
              </a:lnSpc>
              <a:spcBef>
                <a:spcPts val="95"/>
              </a:spcBef>
              <a:buClr>
                <a:srgbClr val="FFFF99"/>
              </a:buClr>
              <a:buFont typeface="Wingdings"/>
              <a:buChar char=""/>
              <a:tabLst>
                <a:tab pos="622935" algn="l"/>
              </a:tabLst>
            </a:pPr>
            <a:r>
              <a:rPr sz="2800" b="1" spc="-5" dirty="0">
                <a:solidFill>
                  <a:srgbClr val="FF0000"/>
                </a:solidFill>
                <a:latin typeface="Verdana"/>
                <a:cs typeface="Verdana"/>
              </a:rPr>
              <a:t>Emergency</a:t>
            </a:r>
            <a:r>
              <a:rPr sz="2800" b="1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Verdana"/>
                <a:cs typeface="Verdana"/>
              </a:rPr>
              <a:t>Siren</a:t>
            </a:r>
            <a:r>
              <a:rPr sz="2800" b="1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00" b="1" spc="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operated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 main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Room.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Power </a:t>
            </a:r>
            <a:r>
              <a:rPr sz="2800" b="1" spc="-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supply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siren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III,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(backed</a:t>
            </a:r>
            <a:r>
              <a:rPr sz="28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diesel</a:t>
            </a:r>
            <a:r>
              <a:rPr sz="28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generator).</a:t>
            </a:r>
            <a:endParaRPr sz="2800">
              <a:latin typeface="Verdana"/>
              <a:cs typeface="Verdana"/>
            </a:endParaRPr>
          </a:p>
          <a:p>
            <a:pPr marL="622300" marR="5080" indent="-610235" algn="just">
              <a:lnSpc>
                <a:spcPct val="100000"/>
              </a:lnSpc>
              <a:spcBef>
                <a:spcPts val="675"/>
              </a:spcBef>
              <a:buClr>
                <a:srgbClr val="FFFF99"/>
              </a:buClr>
              <a:buFont typeface="Wingdings"/>
              <a:buChar char=""/>
              <a:tabLst>
                <a:tab pos="622935" algn="l"/>
              </a:tabLst>
            </a:pPr>
            <a:r>
              <a:rPr sz="2800" b="1" dirty="0">
                <a:solidFill>
                  <a:srgbClr val="FF0000"/>
                </a:solidFill>
                <a:latin typeface="Verdana"/>
                <a:cs typeface="Verdana"/>
              </a:rPr>
              <a:t>Public</a:t>
            </a:r>
            <a:r>
              <a:rPr sz="2800" b="1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Verdana"/>
                <a:cs typeface="Verdana"/>
              </a:rPr>
              <a:t>Address</a:t>
            </a:r>
            <a:r>
              <a:rPr sz="2800" b="1" dirty="0">
                <a:solidFill>
                  <a:srgbClr val="FF0000"/>
                </a:solidFill>
                <a:latin typeface="Verdana"/>
                <a:cs typeface="Verdana"/>
              </a:rPr>
              <a:t> System:</a:t>
            </a:r>
            <a:r>
              <a:rPr sz="2800" b="1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Public 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address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system is provided at main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room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it</a:t>
            </a:r>
            <a:r>
              <a:rPr sz="2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covers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entire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area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buildings.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Power </a:t>
            </a:r>
            <a:r>
              <a:rPr sz="2800" b="1" spc="-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supply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P.A.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III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(backed</a:t>
            </a:r>
            <a:r>
              <a:rPr sz="28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diesel</a:t>
            </a:r>
            <a:r>
              <a:rPr sz="2800" b="1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generator).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3980" y="67056"/>
            <a:ext cx="645109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6113" y="202133"/>
            <a:ext cx="5814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Declaration</a:t>
            </a:r>
            <a:r>
              <a:rPr b="0" u="none" spc="1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of emergency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1856" y="1839467"/>
            <a:ext cx="8437245" cy="1264920"/>
            <a:chOff x="371856" y="1839467"/>
            <a:chExt cx="8437245" cy="12649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1876043"/>
              <a:ext cx="649224" cy="63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1839467"/>
              <a:ext cx="2282952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1111" y="1839467"/>
              <a:ext cx="544067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9795" y="1839467"/>
              <a:ext cx="54406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0984" y="1839467"/>
              <a:ext cx="1338072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6176" y="1839467"/>
              <a:ext cx="248259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7415" y="1839467"/>
              <a:ext cx="1609344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5403" y="1839467"/>
              <a:ext cx="62331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040" y="2132075"/>
              <a:ext cx="1789176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0948" y="2132075"/>
              <a:ext cx="112471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6391" y="2132075"/>
              <a:ext cx="667511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4635" y="2132075"/>
              <a:ext cx="623315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7159" y="2132075"/>
              <a:ext cx="1825752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1303" y="2132075"/>
              <a:ext cx="1264920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5324" y="2132075"/>
              <a:ext cx="894587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00644" y="2132075"/>
              <a:ext cx="608076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040" y="2424683"/>
              <a:ext cx="1199387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0200" y="2424683"/>
              <a:ext cx="1498091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98063" y="2424683"/>
              <a:ext cx="742188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41548" y="2424683"/>
              <a:ext cx="621791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63111" y="2424683"/>
              <a:ext cx="1787652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45379" y="2424683"/>
              <a:ext cx="515112" cy="67970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42900" y="3156204"/>
            <a:ext cx="8465820" cy="1800225"/>
            <a:chOff x="342900" y="3156204"/>
            <a:chExt cx="8465820" cy="180022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5" y="3192780"/>
              <a:ext cx="649224" cy="63093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1040" y="3156204"/>
              <a:ext cx="2485644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98292" y="3156204"/>
              <a:ext cx="527304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20211" y="3156204"/>
              <a:ext cx="551688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85032" y="3156204"/>
              <a:ext cx="641603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38244" y="3156204"/>
              <a:ext cx="2298192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48044" y="3156204"/>
              <a:ext cx="1431036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90688" y="3156204"/>
              <a:ext cx="1018031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1040" y="3448812"/>
              <a:ext cx="1412748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12036" y="3448812"/>
              <a:ext cx="893063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06395" y="3448812"/>
              <a:ext cx="621792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27960" y="3448812"/>
              <a:ext cx="1787652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10228" y="3448812"/>
              <a:ext cx="515112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2900" y="4207764"/>
              <a:ext cx="755904" cy="7330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9036" y="4163568"/>
              <a:ext cx="2682240" cy="7924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03804" y="4163568"/>
              <a:ext cx="3438144" cy="7924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2395" y="4648200"/>
              <a:ext cx="5346192" cy="82295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70559" y="5033771"/>
            <a:ext cx="8138159" cy="1264920"/>
            <a:chOff x="670559" y="5033771"/>
            <a:chExt cx="8138159" cy="1264920"/>
          </a:xfrm>
        </p:grpSpPr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0559" y="5033771"/>
              <a:ext cx="2301240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51404" y="5033771"/>
              <a:ext cx="2953512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84519" y="5033771"/>
              <a:ext cx="832103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96227" y="5033771"/>
              <a:ext cx="867155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42988" y="5033771"/>
              <a:ext cx="1665731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1039" y="5326379"/>
              <a:ext cx="1216152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97735" y="5326379"/>
              <a:ext cx="822960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301239" y="5326379"/>
              <a:ext cx="1348739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430524" y="5326379"/>
              <a:ext cx="726948" cy="6797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38015" y="5326379"/>
              <a:ext cx="1761743" cy="6797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81827" y="5326379"/>
              <a:ext cx="1301496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65392" y="5326379"/>
              <a:ext cx="667511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014971" y="5326379"/>
              <a:ext cx="1793748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01039" y="5618987"/>
              <a:ext cx="1979676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75331" y="5618987"/>
              <a:ext cx="515112" cy="679704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6936485" y="1924939"/>
            <a:ext cx="1672589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r">
              <a:lnSpc>
                <a:spcPts val="2590"/>
              </a:lnSpc>
              <a:spcBef>
                <a:spcPts val="100"/>
              </a:spcBef>
              <a:tabLst>
                <a:tab pos="1428115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signal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	5</a:t>
            </a:r>
            <a:endParaRPr sz="2400">
              <a:latin typeface="Verdana"/>
              <a:cs typeface="Verdana"/>
            </a:endParaRPr>
          </a:p>
          <a:p>
            <a:pPr marR="5080" algn="r">
              <a:lnSpc>
                <a:spcPts val="2590"/>
              </a:lnSpc>
              <a:tabLst>
                <a:tab pos="65532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for	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5940" y="1924939"/>
            <a:ext cx="6388100" cy="9766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6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1905635" algn="l"/>
                <a:tab pos="2456180" algn="l"/>
                <a:tab pos="2791460" algn="l"/>
                <a:tab pos="2955925" algn="l"/>
                <a:tab pos="3219450" algn="l"/>
                <a:tab pos="3601720" algn="l"/>
                <a:tab pos="4110990" algn="l"/>
                <a:tab pos="5516245" algn="l"/>
              </a:tabLst>
            </a:pPr>
            <a:r>
              <a:rPr sz="2400" b="1" spc="-5" dirty="0">
                <a:solidFill>
                  <a:srgbClr val="FF0000"/>
                </a:solidFill>
                <a:latin typeface="Verdana"/>
                <a:cs typeface="Verdana"/>
              </a:rPr>
              <a:t>Commence	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:-	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Short	intermittent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cond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'ON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'	&amp;	5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co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'OF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F' 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total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period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minutes.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5940" y="3241928"/>
            <a:ext cx="8072755" cy="28549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marR="6985" indent="-342900">
              <a:lnSpc>
                <a:spcPts val="2300"/>
              </a:lnSpc>
              <a:spcBef>
                <a:spcPts val="66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2753360" algn="l"/>
                <a:tab pos="3340100" algn="l"/>
                <a:tab pos="3893185" algn="l"/>
                <a:tab pos="6103620" algn="l"/>
                <a:tab pos="7446009" algn="l"/>
              </a:tabLst>
            </a:pPr>
            <a:r>
              <a:rPr sz="2400" b="1" dirty="0">
                <a:solidFill>
                  <a:srgbClr val="FF0000"/>
                </a:solidFill>
                <a:latin typeface="Verdana"/>
                <a:cs typeface="Verdana"/>
              </a:rPr>
              <a:t>Termination	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-	A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ntinu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	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ig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al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(A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clear)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minutes.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"/>
            </a:pPr>
            <a:endParaRPr sz="235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</a:rPr>
              <a:t>Emergency</a:t>
            </a:r>
            <a:r>
              <a:rPr sz="2800" b="1" u="heavy" spc="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</a:rPr>
              <a:t> </a:t>
            </a: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</a:rPr>
              <a:t>announcement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Verdana"/>
              <a:cs typeface="Verdana"/>
            </a:endParaRPr>
          </a:p>
          <a:p>
            <a:pPr marL="355600" marR="5080" indent="-30480" algn="just">
              <a:lnSpc>
                <a:spcPts val="2300"/>
              </a:lnSpc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announcement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on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PA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shall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made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English, Hindi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&amp;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Gujarati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language.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1760" y="504444"/>
            <a:ext cx="387553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4273" y="640206"/>
            <a:ext cx="3238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5" dirty="0">
                <a:solidFill>
                  <a:srgbClr val="00AF50"/>
                </a:solidFill>
              </a:rPr>
              <a:t>RESO</a:t>
            </a:r>
            <a:r>
              <a:rPr u="none" spc="-20" dirty="0">
                <a:solidFill>
                  <a:srgbClr val="00AF50"/>
                </a:solidFill>
              </a:rPr>
              <a:t>U</a:t>
            </a:r>
            <a:r>
              <a:rPr u="none" spc="-5" dirty="0">
                <a:solidFill>
                  <a:srgbClr val="00AF50"/>
                </a:solidFill>
              </a:rPr>
              <a:t>RCES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5572" y="1676400"/>
            <a:ext cx="8408035" cy="5119370"/>
            <a:chOff x="385572" y="1676400"/>
            <a:chExt cx="8408035" cy="51193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1708403"/>
              <a:ext cx="600456" cy="5836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980" y="1676400"/>
              <a:ext cx="7810500" cy="6263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980" y="1944624"/>
              <a:ext cx="1638300" cy="6263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0864" y="1944624"/>
              <a:ext cx="1679448" cy="6263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2311908"/>
              <a:ext cx="600456" cy="583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980" y="2279904"/>
              <a:ext cx="2110740" cy="6263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4827" y="2279904"/>
              <a:ext cx="1191768" cy="6263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2647188"/>
              <a:ext cx="600456" cy="5836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980" y="2615183"/>
              <a:ext cx="1906524" cy="6263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0611" y="2615183"/>
              <a:ext cx="822960" cy="6263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3155" y="2615183"/>
              <a:ext cx="2089404" cy="6263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6716" y="2615183"/>
              <a:ext cx="684276" cy="6263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0575" y="2615183"/>
              <a:ext cx="1176527" cy="6263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9736" y="2615183"/>
              <a:ext cx="1930908" cy="6263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2982467"/>
              <a:ext cx="600456" cy="5836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2980" y="2950463"/>
              <a:ext cx="1877568" cy="62636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80132" y="2950463"/>
              <a:ext cx="1071371" cy="6263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3317748"/>
              <a:ext cx="600456" cy="5836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2980" y="3285744"/>
              <a:ext cx="1083564" cy="62636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84604" y="3285744"/>
              <a:ext cx="882395" cy="6263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88107" y="3285744"/>
              <a:ext cx="1438656" cy="62636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7872" y="3285744"/>
              <a:ext cx="1812036" cy="6263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81016" y="3285744"/>
              <a:ext cx="2080260" cy="62636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83907" y="3285744"/>
              <a:ext cx="687324" cy="6263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3864" y="3285744"/>
              <a:ext cx="949451" cy="62636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3653027"/>
              <a:ext cx="600456" cy="5836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2980" y="3621023"/>
              <a:ext cx="976883" cy="6263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77924" y="3621023"/>
              <a:ext cx="1661160" cy="6263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60192" y="3621023"/>
              <a:ext cx="954024" cy="62636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35324" y="3621023"/>
              <a:ext cx="1414272" cy="62636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69180" y="3621023"/>
              <a:ext cx="2575560" cy="6263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3988307"/>
              <a:ext cx="600456" cy="58369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2980" y="3956304"/>
              <a:ext cx="1664208" cy="6263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68295" y="3956304"/>
              <a:ext cx="2575560" cy="62636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4323588"/>
              <a:ext cx="600456" cy="58369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2980" y="4291583"/>
              <a:ext cx="1912620" cy="62636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56332" y="4291583"/>
              <a:ext cx="794004" cy="626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11067" y="4291583"/>
              <a:ext cx="1018032" cy="62636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88307" y="4291583"/>
              <a:ext cx="954024" cy="62636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03063" y="4291583"/>
              <a:ext cx="1703832" cy="6263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67627" y="4291583"/>
              <a:ext cx="821435" cy="62636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49795" y="4291583"/>
              <a:ext cx="1598676" cy="62636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9203" y="4291583"/>
              <a:ext cx="684276" cy="62636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2980" y="4559807"/>
              <a:ext cx="1894332" cy="62636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98420" y="4559807"/>
              <a:ext cx="795528" cy="62636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19044" y="4559807"/>
              <a:ext cx="475487" cy="62636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4927092"/>
              <a:ext cx="600456" cy="58369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82980" y="4895088"/>
              <a:ext cx="2089404" cy="62636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96539" y="4895088"/>
              <a:ext cx="1705356" cy="62636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5262371"/>
              <a:ext cx="600456" cy="58369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2980" y="5230367"/>
              <a:ext cx="1748027" cy="62636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1364" y="5230367"/>
              <a:ext cx="684276" cy="62636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17520" y="5230367"/>
              <a:ext cx="672083" cy="62636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14700" y="5230367"/>
              <a:ext cx="573024" cy="62636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12820" y="5230367"/>
              <a:ext cx="475488" cy="62636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90187" y="5230367"/>
              <a:ext cx="1114043" cy="62636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29327" y="5230367"/>
              <a:ext cx="573024" cy="62636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04231" y="5230367"/>
              <a:ext cx="475488" cy="62636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181600" y="5230367"/>
              <a:ext cx="573024" cy="62636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379719" y="5230367"/>
              <a:ext cx="507491" cy="62636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512307" y="5230367"/>
              <a:ext cx="1568195" cy="62636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880860" y="5230367"/>
              <a:ext cx="615696" cy="62636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98436" y="5230367"/>
              <a:ext cx="1495044" cy="62636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82980" y="5498591"/>
              <a:ext cx="1307592" cy="62636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5865876"/>
              <a:ext cx="600456" cy="58369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2980" y="5833871"/>
              <a:ext cx="976883" cy="62636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677924" y="5833871"/>
              <a:ext cx="1307591" cy="62636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706623" y="5833871"/>
              <a:ext cx="1528572" cy="62636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956304" y="5833871"/>
              <a:ext cx="573024" cy="62636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54424" y="5833871"/>
              <a:ext cx="1106424" cy="62636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83480" y="5833871"/>
              <a:ext cx="615696" cy="62636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20283" y="5833871"/>
              <a:ext cx="1434084" cy="62636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69963" y="5833871"/>
              <a:ext cx="1892807" cy="62636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6201154"/>
              <a:ext cx="600456" cy="58369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2980" y="6169152"/>
              <a:ext cx="976883" cy="62636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77924" y="6169152"/>
              <a:ext cx="1267968" cy="62636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667000" y="6169152"/>
              <a:ext cx="1350264" cy="626364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7629906" y="1753946"/>
            <a:ext cx="97916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bl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ic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35940" y="1753946"/>
            <a:ext cx="6729095" cy="628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indent="-610235">
              <a:lnSpc>
                <a:spcPts val="2375"/>
              </a:lnSpc>
              <a:spcBef>
                <a:spcPts val="95"/>
              </a:spcBef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  <a:tab pos="3452495" algn="l"/>
                <a:tab pos="5127625" algn="l"/>
              </a:tabLst>
            </a:pP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Communication	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systems	(including</a:t>
            </a:r>
            <a:endParaRPr sz="2200">
              <a:latin typeface="Verdana"/>
              <a:cs typeface="Verdana"/>
            </a:endParaRPr>
          </a:p>
          <a:p>
            <a:pPr marL="6223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Address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System)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35940" y="2357754"/>
            <a:ext cx="8073390" cy="4250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indent="-610235">
              <a:lnSpc>
                <a:spcPct val="100000"/>
              </a:lnSpc>
              <a:spcBef>
                <a:spcPts val="95"/>
              </a:spcBef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Siren</a:t>
            </a:r>
            <a:endParaRPr sz="2200">
              <a:latin typeface="Verdana"/>
              <a:cs typeface="Verdana"/>
            </a:endParaRPr>
          </a:p>
          <a:p>
            <a:pPr marL="622300" indent="-6102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Transport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evacuation</a:t>
            </a:r>
            <a:r>
              <a:rPr sz="22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 plant</a:t>
            </a:r>
            <a:r>
              <a:rPr sz="22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personnel</a:t>
            </a:r>
            <a:endParaRPr sz="2200">
              <a:latin typeface="Verdana"/>
              <a:cs typeface="Verdana"/>
            </a:endParaRPr>
          </a:p>
          <a:p>
            <a:pPr marL="622300" indent="-6102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Assembly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area</a:t>
            </a:r>
            <a:endParaRPr sz="2200">
              <a:latin typeface="Verdana"/>
              <a:cs typeface="Verdana"/>
            </a:endParaRPr>
          </a:p>
          <a:p>
            <a:pPr marL="622300" indent="-6102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z="2200" b="1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Aid</a:t>
            </a:r>
            <a:r>
              <a:rPr sz="22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facility</a:t>
            </a:r>
            <a:r>
              <a:rPr sz="22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ambulance</a:t>
            </a:r>
            <a:r>
              <a:rPr sz="22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22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endParaRPr sz="2200">
              <a:latin typeface="Verdana"/>
              <a:cs typeface="Verdana"/>
            </a:endParaRPr>
          </a:p>
          <a:p>
            <a:pPr marL="622300" indent="-6102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Fire Fighting</a:t>
            </a:r>
            <a:r>
              <a:rPr sz="22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rescue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arrangements</a:t>
            </a:r>
            <a:endParaRPr sz="2200">
              <a:latin typeface="Verdana"/>
              <a:cs typeface="Verdana"/>
            </a:endParaRPr>
          </a:p>
          <a:p>
            <a:pPr marL="622300" indent="-6102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2200" b="1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arrangements</a:t>
            </a:r>
            <a:endParaRPr sz="2200">
              <a:latin typeface="Verdana"/>
              <a:cs typeface="Verdana"/>
            </a:endParaRPr>
          </a:p>
          <a:p>
            <a:pPr marL="622300" marR="5080" indent="-610235">
              <a:lnSpc>
                <a:spcPct val="80000"/>
              </a:lnSpc>
              <a:spcBef>
                <a:spcPts val="535"/>
              </a:spcBef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Breathing</a:t>
            </a:r>
            <a:r>
              <a:rPr sz="2200" b="1" spc="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r>
              <a:rPr sz="2200" b="1" spc="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sets</a:t>
            </a:r>
            <a:r>
              <a:rPr sz="2200" b="1" spc="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b="1" spc="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facilities</a:t>
            </a:r>
            <a:r>
              <a:rPr sz="2200" b="1" spc="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200" b="1" spc="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bottling</a:t>
            </a:r>
            <a:r>
              <a:rPr sz="2200" b="1" spc="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200" b="1" spc="-7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breathing</a:t>
            </a:r>
            <a:r>
              <a:rPr sz="22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air.</a:t>
            </a:r>
            <a:endParaRPr sz="2200">
              <a:latin typeface="Verdana"/>
              <a:cs typeface="Verdana"/>
            </a:endParaRPr>
          </a:p>
          <a:p>
            <a:pPr marL="622300" indent="-6102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Laboratory</a:t>
            </a:r>
            <a:r>
              <a:rPr sz="22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facilities</a:t>
            </a:r>
            <a:endParaRPr sz="2200">
              <a:latin typeface="Verdana"/>
              <a:cs typeface="Verdana"/>
            </a:endParaRPr>
          </a:p>
          <a:p>
            <a:pPr marL="622300" indent="-610235">
              <a:lnSpc>
                <a:spcPts val="2375"/>
              </a:lnSpc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  <a:tab pos="2170430" algn="l"/>
                <a:tab pos="2656840" algn="l"/>
                <a:tab pos="3429635" algn="l"/>
                <a:tab pos="4544060" algn="l"/>
                <a:tab pos="4821555" algn="l"/>
                <a:tab pos="6520815" algn="l"/>
                <a:tab pos="6938645" algn="l"/>
              </a:tabLst>
            </a:pP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onitors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PO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buta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ol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plo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2200">
              <a:latin typeface="Verdana"/>
              <a:cs typeface="Verdana"/>
            </a:endParaRPr>
          </a:p>
          <a:p>
            <a:pPr marL="622300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meter</a:t>
            </a:r>
            <a:endParaRPr sz="2200">
              <a:latin typeface="Verdana"/>
              <a:cs typeface="Verdana"/>
            </a:endParaRPr>
          </a:p>
          <a:p>
            <a:pPr marL="622300" indent="-6102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  <a:tab pos="6210300" algn="l"/>
              </a:tabLst>
            </a:pP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Fire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Alarm</a:t>
            </a:r>
            <a:r>
              <a:rPr sz="22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2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–Heat</a:t>
            </a:r>
            <a:r>
              <a:rPr sz="22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2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Smoke	Detectors</a:t>
            </a:r>
            <a:endParaRPr sz="2200">
              <a:latin typeface="Verdana"/>
              <a:cs typeface="Verdana"/>
            </a:endParaRPr>
          </a:p>
          <a:p>
            <a:pPr marL="622300" indent="-6102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Fire</a:t>
            </a:r>
            <a:r>
              <a:rPr sz="2200" b="1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Pump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House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636" y="163068"/>
            <a:ext cx="6563867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1150" y="298145"/>
            <a:ext cx="5925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5" dirty="0">
                <a:solidFill>
                  <a:srgbClr val="00AF50"/>
                </a:solidFill>
              </a:rPr>
              <a:t>Site</a:t>
            </a:r>
            <a:r>
              <a:rPr u="none" spc="-20" dirty="0">
                <a:solidFill>
                  <a:srgbClr val="00AF50"/>
                </a:solidFill>
              </a:rPr>
              <a:t> </a:t>
            </a:r>
            <a:r>
              <a:rPr u="none" spc="-5" dirty="0">
                <a:solidFill>
                  <a:srgbClr val="00AF50"/>
                </a:solidFill>
              </a:rPr>
              <a:t>Emergency</a:t>
            </a:r>
            <a:r>
              <a:rPr u="none" spc="10" dirty="0">
                <a:solidFill>
                  <a:srgbClr val="00AF50"/>
                </a:solidFill>
              </a:rPr>
              <a:t> </a:t>
            </a:r>
            <a:r>
              <a:rPr u="none" spc="-5" dirty="0">
                <a:solidFill>
                  <a:srgbClr val="00AF50"/>
                </a:solidFill>
              </a:rPr>
              <a:t>Director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1856" y="1473708"/>
            <a:ext cx="8437245" cy="5384800"/>
            <a:chOff x="371856" y="1473708"/>
            <a:chExt cx="8437245" cy="53848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60" y="1473708"/>
              <a:ext cx="1911095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7648" y="1473708"/>
              <a:ext cx="1822703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0144" y="1473708"/>
              <a:ext cx="1920239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0176" y="1473708"/>
              <a:ext cx="121615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6120" y="1473708"/>
              <a:ext cx="822959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8872" y="1473708"/>
              <a:ext cx="106984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040" y="1766316"/>
              <a:ext cx="230124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6016" y="1766316"/>
              <a:ext cx="179527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6547" y="1766316"/>
              <a:ext cx="1039368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1176" y="1766316"/>
              <a:ext cx="690372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26808" y="1766316"/>
              <a:ext cx="1581911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1040" y="2058924"/>
              <a:ext cx="229057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5956" y="2058924"/>
              <a:ext cx="2013204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03776" y="2058924"/>
              <a:ext cx="515112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856" y="2461260"/>
              <a:ext cx="649224" cy="6309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040" y="2424683"/>
              <a:ext cx="880872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328" y="2424683"/>
              <a:ext cx="1712976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92195" y="2424683"/>
              <a:ext cx="966216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56303" y="2424683"/>
              <a:ext cx="2295144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49340" y="2424683"/>
              <a:ext cx="1263395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12151" y="2424683"/>
              <a:ext cx="765048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76615" y="2424683"/>
              <a:ext cx="83210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1040" y="2717291"/>
              <a:ext cx="1632204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67128" y="2717291"/>
              <a:ext cx="2410968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11979" y="2717291"/>
              <a:ext cx="743712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88052" y="2717291"/>
              <a:ext cx="963168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83579" y="2717291"/>
              <a:ext cx="1316735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32675" y="2717291"/>
              <a:ext cx="826007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91044" y="2717291"/>
              <a:ext cx="1217676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1040" y="3009900"/>
              <a:ext cx="1776984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18004" y="3009900"/>
              <a:ext cx="752856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0839" y="3009900"/>
              <a:ext cx="966215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17035" y="3009900"/>
              <a:ext cx="2296667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53684" y="3009900"/>
              <a:ext cx="1615439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09103" y="3009900"/>
              <a:ext cx="1499616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040" y="3302508"/>
              <a:ext cx="1039368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38656" y="3302508"/>
              <a:ext cx="1155192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93620" y="3302508"/>
              <a:ext cx="1165859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60776" y="3302508"/>
              <a:ext cx="790955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48456" y="3302508"/>
              <a:ext cx="1066800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6552" y="3302508"/>
              <a:ext cx="2301240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16040" y="3302508"/>
              <a:ext cx="1793748" cy="679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04403" y="3302508"/>
              <a:ext cx="515111" cy="6797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856" y="3704843"/>
              <a:ext cx="649224" cy="6309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1040" y="3668268"/>
              <a:ext cx="864108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66088" y="3668268"/>
              <a:ext cx="1019556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386584" y="3668268"/>
              <a:ext cx="1536192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823715" y="3668268"/>
              <a:ext cx="964691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689347" y="3668268"/>
              <a:ext cx="2296668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86956" y="3668268"/>
              <a:ext cx="1921763" cy="6797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01040" y="3960875"/>
              <a:ext cx="8107679" cy="6797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01040" y="4253484"/>
              <a:ext cx="1909572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5228" y="4253484"/>
              <a:ext cx="515112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856" y="4655819"/>
              <a:ext cx="649224" cy="63093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1040" y="4619243"/>
              <a:ext cx="864108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85316" y="4619243"/>
              <a:ext cx="1019556" cy="679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226563" y="4619243"/>
              <a:ext cx="1394460" cy="67970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42716" y="4619243"/>
              <a:ext cx="1897380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61788" y="4619243"/>
              <a:ext cx="743712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25667" y="4619243"/>
              <a:ext cx="966215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512052" y="4619243"/>
              <a:ext cx="2296668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01040" y="4911852"/>
              <a:ext cx="1917192" cy="6797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12848" y="4911852"/>
              <a:ext cx="515112" cy="6797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856" y="5314187"/>
              <a:ext cx="649224" cy="6309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1040" y="5277611"/>
              <a:ext cx="864108" cy="679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92936" y="5277611"/>
              <a:ext cx="1019556" cy="6797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241804" y="5277611"/>
              <a:ext cx="1746504" cy="679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816096" y="5277611"/>
              <a:ext cx="754379" cy="6797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398264" y="5277611"/>
              <a:ext cx="1837943" cy="6797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063996" y="5277611"/>
              <a:ext cx="615696" cy="67970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509003" y="5277611"/>
              <a:ext cx="1306068" cy="6797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642860" y="5277611"/>
              <a:ext cx="1165859" cy="6797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01040" y="5570219"/>
              <a:ext cx="2270760" cy="6797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674620" y="5570219"/>
              <a:ext cx="725423" cy="6797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101339" y="5570219"/>
              <a:ext cx="1103376" cy="6797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902964" y="5570219"/>
              <a:ext cx="615696" cy="67970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16908" y="5570219"/>
              <a:ext cx="1319784" cy="67970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236464" y="5570219"/>
              <a:ext cx="615696" cy="6797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550408" y="5570219"/>
              <a:ext cx="1345691" cy="67970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597396" y="5570219"/>
              <a:ext cx="1755648" cy="6797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856" y="5972555"/>
              <a:ext cx="649224" cy="63093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1040" y="5935979"/>
              <a:ext cx="864108" cy="6797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61516" y="5935979"/>
              <a:ext cx="1019556" cy="6797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377439" y="5935979"/>
              <a:ext cx="1748027" cy="6797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021835" y="5935979"/>
              <a:ext cx="754379" cy="67970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672584" y="5935979"/>
              <a:ext cx="1220724" cy="67970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789676" y="5935979"/>
              <a:ext cx="2228087" cy="67970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914132" y="5935979"/>
              <a:ext cx="894587" cy="67970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01040" y="6228586"/>
              <a:ext cx="2121408" cy="62941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417063" y="6228586"/>
              <a:ext cx="515112" cy="6294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71856" y="6630922"/>
              <a:ext cx="649224" cy="22707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01040" y="6594346"/>
              <a:ext cx="862584" cy="26365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409700" y="6594346"/>
              <a:ext cx="1019556" cy="26365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275332" y="6594346"/>
              <a:ext cx="1196340" cy="26365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317748" y="6594346"/>
              <a:ext cx="2199131" cy="26365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362956" y="6594346"/>
              <a:ext cx="1217676" cy="26365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426708" y="6594346"/>
              <a:ext cx="1609343" cy="26365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882127" y="6594346"/>
              <a:ext cx="926592" cy="263652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78839" y="1851786"/>
            <a:ext cx="597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7930" algn="l"/>
                <a:tab pos="4458970" algn="l"/>
                <a:tab pos="5673725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ergenc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y	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ct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r	and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24864" y="1558493"/>
            <a:ext cx="7681595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ts val="2595"/>
              </a:lnSpc>
              <a:spcBef>
                <a:spcPts val="100"/>
              </a:spcBef>
              <a:tabLst>
                <a:tab pos="1770380" algn="l"/>
                <a:tab pos="3453129" algn="l"/>
                <a:tab pos="5233670" algn="l"/>
                <a:tab pos="6309995" algn="l"/>
                <a:tab pos="699262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Occupie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r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/fac</a:t>
            </a: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y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manage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r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shal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l	be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te</a:t>
            </a:r>
            <a:endParaRPr sz="2400">
              <a:latin typeface="Verdana"/>
              <a:cs typeface="Verdana"/>
            </a:endParaRPr>
          </a:p>
          <a:p>
            <a:pPr marR="5080" algn="r">
              <a:lnSpc>
                <a:spcPts val="2595"/>
              </a:lnSpc>
            </a:pP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overall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0716" rIns="0" bIns="0" rtlCol="0">
            <a:spAutoFit/>
          </a:bodyPr>
          <a:lstStyle/>
          <a:p>
            <a:pPr marL="355600" algn="just">
              <a:lnSpc>
                <a:spcPct val="100000"/>
              </a:lnSpc>
              <a:spcBef>
                <a:spcPts val="100"/>
              </a:spcBef>
            </a:pPr>
            <a:r>
              <a:rPr sz="2400" u="none" spc="-5" dirty="0"/>
              <a:t>Controlling</a:t>
            </a:r>
            <a:r>
              <a:rPr sz="2400" u="none" spc="15" dirty="0"/>
              <a:t> </a:t>
            </a:r>
            <a:r>
              <a:rPr sz="2400" u="none" spc="-10" dirty="0"/>
              <a:t>Authority.</a:t>
            </a:r>
            <a:endParaRPr sz="2400"/>
          </a:p>
          <a:p>
            <a:pPr marL="355600" marR="5080" indent="-342900" algn="just">
              <a:lnSpc>
                <a:spcPct val="80000"/>
              </a:lnSpc>
              <a:spcBef>
                <a:spcPts val="5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u="none" spc="-5" dirty="0"/>
              <a:t>On</a:t>
            </a:r>
            <a:r>
              <a:rPr sz="2400" u="none" dirty="0"/>
              <a:t> </a:t>
            </a:r>
            <a:r>
              <a:rPr sz="2400" u="none" spc="-5" dirty="0"/>
              <a:t>hearing</a:t>
            </a:r>
            <a:r>
              <a:rPr sz="2400" u="none" dirty="0"/>
              <a:t> the</a:t>
            </a:r>
            <a:r>
              <a:rPr sz="2400" u="none" spc="5" dirty="0"/>
              <a:t> </a:t>
            </a:r>
            <a:r>
              <a:rPr sz="2400" u="none" spc="-5" dirty="0"/>
              <a:t>emergency</a:t>
            </a:r>
            <a:r>
              <a:rPr sz="2400" u="none" dirty="0"/>
              <a:t> siren</a:t>
            </a:r>
            <a:r>
              <a:rPr sz="2400" u="none" spc="5" dirty="0"/>
              <a:t> </a:t>
            </a:r>
            <a:r>
              <a:rPr sz="2400" u="none" spc="-5" dirty="0"/>
              <a:t>or</a:t>
            </a:r>
            <a:r>
              <a:rPr sz="2400" u="none" dirty="0"/>
              <a:t> </a:t>
            </a:r>
            <a:r>
              <a:rPr sz="2400" u="none" spc="-5" dirty="0"/>
              <a:t>on </a:t>
            </a:r>
            <a:r>
              <a:rPr sz="2400" u="none" dirty="0"/>
              <a:t> </a:t>
            </a:r>
            <a:r>
              <a:rPr sz="2400" u="none" spc="-5" dirty="0"/>
              <a:t>getting</a:t>
            </a:r>
            <a:r>
              <a:rPr sz="2400" u="none" dirty="0"/>
              <a:t> </a:t>
            </a:r>
            <a:r>
              <a:rPr sz="2400" u="none" spc="-5" dirty="0"/>
              <a:t>information</a:t>
            </a:r>
            <a:r>
              <a:rPr sz="2400" u="none" dirty="0"/>
              <a:t> </a:t>
            </a:r>
            <a:r>
              <a:rPr sz="2400" u="none" spc="-5" dirty="0"/>
              <a:t>of</a:t>
            </a:r>
            <a:r>
              <a:rPr sz="2400" u="none" dirty="0"/>
              <a:t> </a:t>
            </a:r>
            <a:r>
              <a:rPr sz="2400" u="none" spc="-5" dirty="0"/>
              <a:t>the</a:t>
            </a:r>
            <a:r>
              <a:rPr sz="2400" u="none" dirty="0"/>
              <a:t> same</a:t>
            </a:r>
            <a:r>
              <a:rPr sz="2400" u="none" spc="5" dirty="0"/>
              <a:t> </a:t>
            </a:r>
            <a:r>
              <a:rPr sz="2400" u="none" dirty="0"/>
              <a:t>he</a:t>
            </a:r>
            <a:r>
              <a:rPr sz="2400" u="none" spc="5" dirty="0"/>
              <a:t> </a:t>
            </a:r>
            <a:r>
              <a:rPr sz="2400" u="none" dirty="0"/>
              <a:t>shall </a:t>
            </a:r>
            <a:r>
              <a:rPr sz="2400" u="none" spc="5" dirty="0"/>
              <a:t> </a:t>
            </a:r>
            <a:r>
              <a:rPr sz="2400" u="none" spc="-5" dirty="0"/>
              <a:t>proceed</a:t>
            </a:r>
            <a:r>
              <a:rPr sz="2400" u="none" dirty="0"/>
              <a:t> </a:t>
            </a:r>
            <a:r>
              <a:rPr sz="2400" u="none" spc="-5" dirty="0"/>
              <a:t>to</a:t>
            </a:r>
            <a:r>
              <a:rPr sz="2400" u="none" dirty="0"/>
              <a:t> the</a:t>
            </a:r>
            <a:r>
              <a:rPr sz="2400" u="none" spc="5" dirty="0"/>
              <a:t> </a:t>
            </a:r>
            <a:r>
              <a:rPr sz="2400" u="none" spc="-5" dirty="0"/>
              <a:t>emergency</a:t>
            </a:r>
            <a:r>
              <a:rPr sz="2400" u="none" dirty="0"/>
              <a:t> </a:t>
            </a:r>
            <a:r>
              <a:rPr sz="2400" u="none" spc="-5" dirty="0"/>
              <a:t>control</a:t>
            </a:r>
            <a:r>
              <a:rPr sz="2400" u="none" spc="810" dirty="0"/>
              <a:t> </a:t>
            </a:r>
            <a:r>
              <a:rPr sz="2400" u="none" dirty="0"/>
              <a:t>center </a:t>
            </a:r>
            <a:r>
              <a:rPr sz="2400" u="none" spc="5" dirty="0"/>
              <a:t> </a:t>
            </a:r>
            <a:r>
              <a:rPr sz="2400" u="none" dirty="0"/>
              <a:t>and</a:t>
            </a:r>
            <a:r>
              <a:rPr sz="2400" u="none" spc="-15" dirty="0"/>
              <a:t> </a:t>
            </a:r>
            <a:r>
              <a:rPr sz="2400" u="none" dirty="0"/>
              <a:t>take over as</a:t>
            </a:r>
            <a:r>
              <a:rPr sz="2400" u="none" spc="-20" dirty="0"/>
              <a:t> </a:t>
            </a:r>
            <a:r>
              <a:rPr sz="2400" u="none" spc="-5" dirty="0"/>
              <a:t>Site</a:t>
            </a:r>
            <a:r>
              <a:rPr sz="2400" u="none" spc="15" dirty="0"/>
              <a:t> </a:t>
            </a:r>
            <a:r>
              <a:rPr sz="2400" u="none" spc="-5" dirty="0"/>
              <a:t>Emergency</a:t>
            </a:r>
            <a:r>
              <a:rPr sz="2400" u="none" spc="-15" dirty="0"/>
              <a:t> </a:t>
            </a:r>
            <a:r>
              <a:rPr sz="2400" u="none" spc="-5" dirty="0"/>
              <a:t>Director.</a:t>
            </a:r>
            <a:endParaRPr sz="2400"/>
          </a:p>
          <a:p>
            <a:pPr marL="355600" marR="5080" indent="-342900" algn="just">
              <a:lnSpc>
                <a:spcPct val="80100"/>
              </a:lnSpc>
              <a:spcBef>
                <a:spcPts val="5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u="none" spc="-5" dirty="0"/>
              <a:t>He</a:t>
            </a:r>
            <a:r>
              <a:rPr sz="2400" u="none" spc="785" dirty="0"/>
              <a:t> </a:t>
            </a:r>
            <a:r>
              <a:rPr sz="2400" u="none" dirty="0"/>
              <a:t>will</a:t>
            </a:r>
            <a:r>
              <a:rPr sz="2400" u="none" spc="785" dirty="0"/>
              <a:t> </a:t>
            </a:r>
            <a:r>
              <a:rPr sz="2400" u="none" spc="-5" dirty="0"/>
              <a:t>assess</a:t>
            </a:r>
            <a:r>
              <a:rPr sz="2400" u="none" spc="775" dirty="0"/>
              <a:t> </a:t>
            </a:r>
            <a:r>
              <a:rPr sz="2400" u="none" dirty="0"/>
              <a:t>the</a:t>
            </a:r>
            <a:r>
              <a:rPr sz="2400" u="none" spc="770" dirty="0"/>
              <a:t> </a:t>
            </a:r>
            <a:r>
              <a:rPr sz="2400" u="none" spc="-5" dirty="0"/>
              <a:t>emergency</a:t>
            </a:r>
            <a:r>
              <a:rPr sz="2400" u="none" spc="775" dirty="0"/>
              <a:t> </a:t>
            </a:r>
            <a:r>
              <a:rPr sz="2400" u="none" spc="-5" dirty="0"/>
              <a:t>situation </a:t>
            </a:r>
            <a:r>
              <a:rPr sz="2400" u="none" spc="-810" dirty="0"/>
              <a:t> </a:t>
            </a:r>
            <a:r>
              <a:rPr sz="2400" u="none" spc="-5" dirty="0"/>
              <a:t>based</a:t>
            </a:r>
            <a:r>
              <a:rPr sz="2400" u="none" dirty="0"/>
              <a:t> </a:t>
            </a:r>
            <a:r>
              <a:rPr sz="2400" u="none" spc="-5" dirty="0"/>
              <a:t>upon</a:t>
            </a:r>
            <a:r>
              <a:rPr sz="2400" u="none" dirty="0"/>
              <a:t> the</a:t>
            </a:r>
            <a:r>
              <a:rPr sz="2400" u="none" spc="5" dirty="0"/>
              <a:t> </a:t>
            </a:r>
            <a:r>
              <a:rPr sz="2400" u="none" spc="-5" dirty="0"/>
              <a:t>information</a:t>
            </a:r>
            <a:r>
              <a:rPr sz="2400" u="none" dirty="0"/>
              <a:t> and</a:t>
            </a:r>
            <a:r>
              <a:rPr sz="2400" u="none" spc="5" dirty="0"/>
              <a:t> </a:t>
            </a:r>
            <a:r>
              <a:rPr sz="2400" u="none" spc="-5" dirty="0"/>
              <a:t>data </a:t>
            </a:r>
            <a:r>
              <a:rPr sz="2400" u="none" dirty="0"/>
              <a:t> </a:t>
            </a:r>
            <a:r>
              <a:rPr sz="2400" u="none" spc="-5" dirty="0"/>
              <a:t>provided.</a:t>
            </a:r>
            <a:endParaRPr sz="2400"/>
          </a:p>
        </p:txBody>
      </p:sp>
      <p:sp>
        <p:nvSpPr>
          <p:cNvPr id="106" name="object 106"/>
          <p:cNvSpPr txBox="1"/>
          <p:nvPr/>
        </p:nvSpPr>
        <p:spPr>
          <a:xfrm>
            <a:off x="535940" y="4705350"/>
            <a:ext cx="2883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1039494" algn="l"/>
                <a:tab pos="1880870" algn="l"/>
              </a:tabLst>
            </a:pP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	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ill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ct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3621151" y="4705350"/>
            <a:ext cx="4986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1645" algn="l"/>
                <a:tab pos="2295525" algn="l"/>
                <a:tab pos="308229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handling	of	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35940" y="4997958"/>
            <a:ext cx="8072755" cy="170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situation.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ts val="259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  <a:tab pos="1047115" algn="l"/>
                <a:tab pos="1896110" algn="l"/>
                <a:tab pos="3470910" algn="l"/>
                <a:tab pos="4053204" algn="l"/>
                <a:tab pos="5718810" algn="l"/>
                <a:tab pos="6164580" algn="l"/>
                <a:tab pos="7298055" algn="l"/>
              </a:tabLst>
            </a:pP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wi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l	ar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ange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	intima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	/	l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ise	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ith</a:t>
            </a:r>
            <a:endParaRPr sz="2400">
              <a:latin typeface="Verdana"/>
              <a:cs typeface="Verdana"/>
            </a:endParaRPr>
          </a:p>
          <a:p>
            <a:pPr marL="355600">
              <a:lnSpc>
                <a:spcPts val="2590"/>
              </a:lnSpc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authorities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DAE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AERB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HWB,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Mumbai</a:t>
            </a:r>
            <a:endParaRPr sz="2400">
              <a:latin typeface="Verdana"/>
              <a:cs typeface="Verdana"/>
            </a:endParaRPr>
          </a:p>
          <a:p>
            <a:pPr marL="355600" marR="5080" indent="-342900">
              <a:lnSpc>
                <a:spcPct val="80000"/>
              </a:lnSpc>
              <a:spcBef>
                <a:spcPts val="5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1115695" algn="l"/>
                <a:tab pos="2032000" algn="l"/>
                <a:tab pos="3676650" algn="l"/>
                <a:tab pos="4327525" algn="l"/>
                <a:tab pos="5444490" algn="l"/>
                <a:tab pos="7569834" algn="l"/>
              </a:tabLst>
            </a:pP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ll	arrange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d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alities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for  treatment.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788" y="0"/>
            <a:ext cx="4953000" cy="1173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6782" y="89738"/>
            <a:ext cx="42500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>
                <a:solidFill>
                  <a:srgbClr val="00AF50"/>
                </a:solidFill>
              </a:rPr>
              <a:t>Advisory</a:t>
            </a:r>
            <a:r>
              <a:rPr sz="4400" u="none" spc="-65" dirty="0">
                <a:solidFill>
                  <a:srgbClr val="00AF50"/>
                </a:solidFill>
              </a:rPr>
              <a:t> </a:t>
            </a:r>
            <a:r>
              <a:rPr sz="4400" u="none" spc="-5" dirty="0">
                <a:solidFill>
                  <a:srgbClr val="00AF50"/>
                </a:solidFill>
              </a:rPr>
              <a:t>Group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574548" y="1514855"/>
            <a:ext cx="8303259" cy="3340735"/>
            <a:chOff x="574548" y="1514855"/>
            <a:chExt cx="8303259" cy="33407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48" y="1514855"/>
              <a:ext cx="2528316" cy="9022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4827" y="1514855"/>
              <a:ext cx="1921764" cy="9022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8556" y="1514855"/>
              <a:ext cx="1353312" cy="902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3832" y="1514855"/>
              <a:ext cx="2685288" cy="9022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1083" y="1514855"/>
              <a:ext cx="966216" cy="902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556" y="2002536"/>
              <a:ext cx="3055620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9876" y="2002536"/>
              <a:ext cx="2150364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5939" y="2002536"/>
              <a:ext cx="1994915" cy="9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6555" y="2002536"/>
              <a:ext cx="1380744" cy="9022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556" y="2490216"/>
              <a:ext cx="2007108" cy="9022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29255" y="2490216"/>
              <a:ext cx="1421892" cy="9022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6264" y="2490216"/>
              <a:ext cx="3063240" cy="9022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84619" y="2490216"/>
              <a:ext cx="2392679" cy="9022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556" y="2977895"/>
              <a:ext cx="964691" cy="9022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1431" y="2977895"/>
              <a:ext cx="3364992" cy="902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66132" y="2977895"/>
              <a:ext cx="1549908" cy="9022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64224" y="2977895"/>
              <a:ext cx="1612392" cy="9022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40167" y="2977895"/>
              <a:ext cx="731520" cy="9022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35240" y="2977895"/>
              <a:ext cx="1046988" cy="9022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45779" y="2977895"/>
              <a:ext cx="731520" cy="9022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8556" y="3465576"/>
              <a:ext cx="2145792" cy="9022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54452" y="3465576"/>
              <a:ext cx="1382268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06824" y="3465576"/>
              <a:ext cx="2348483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25412" y="3465576"/>
              <a:ext cx="2151888" cy="9022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8556" y="3953255"/>
              <a:ext cx="1877568" cy="9022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79676" y="3953255"/>
              <a:ext cx="682751" cy="90220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14832" y="1630502"/>
            <a:ext cx="779335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 marR="5080" indent="-64135" algn="just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Advisory Group will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assemble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3200" b="1" spc="10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3200" b="1" spc="10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centre</a:t>
            </a:r>
            <a:r>
              <a:rPr sz="3200" b="1" spc="10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200" b="1" spc="-10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advise</a:t>
            </a:r>
            <a:r>
              <a:rPr sz="3200" b="1" spc="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r>
              <a:rPr sz="3200" b="1" spc="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3200" b="1" spc="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Director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8839" y="3094101"/>
            <a:ext cx="772985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  <a:tabLst>
                <a:tab pos="912494" algn="l"/>
                <a:tab pos="4227830" algn="l"/>
                <a:tab pos="5726430" algn="l"/>
              </a:tabLst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in	consultation	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with	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Shift-In-</a:t>
            </a:r>
            <a:endParaRPr sz="32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8839" y="3581780"/>
            <a:ext cx="550735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228850" algn="l"/>
                <a:tab pos="3681095" algn="l"/>
              </a:tabLst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Cha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e	and	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damage 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group.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144" y="0"/>
            <a:ext cx="6876288" cy="1173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4757" y="89738"/>
            <a:ext cx="6173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>
                <a:solidFill>
                  <a:srgbClr val="00AF50"/>
                </a:solidFill>
              </a:rPr>
              <a:t>Damage</a:t>
            </a:r>
            <a:r>
              <a:rPr sz="4400" u="none" spc="-45" dirty="0">
                <a:solidFill>
                  <a:srgbClr val="00AF50"/>
                </a:solidFill>
              </a:rPr>
              <a:t> </a:t>
            </a:r>
            <a:r>
              <a:rPr sz="4400" u="none" dirty="0">
                <a:solidFill>
                  <a:srgbClr val="00AF50"/>
                </a:solidFill>
              </a:rPr>
              <a:t>Control</a:t>
            </a:r>
            <a:r>
              <a:rPr sz="4400" u="none" spc="-60" dirty="0">
                <a:solidFill>
                  <a:srgbClr val="00AF50"/>
                </a:solidFill>
              </a:rPr>
              <a:t> </a:t>
            </a:r>
            <a:r>
              <a:rPr sz="4400" u="none" dirty="0">
                <a:solidFill>
                  <a:srgbClr val="00AF50"/>
                </a:solidFill>
              </a:rPr>
              <a:t>Group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371856" y="1473708"/>
            <a:ext cx="8437245" cy="5384800"/>
            <a:chOff x="371856" y="1473708"/>
            <a:chExt cx="8437245" cy="53848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1510284"/>
              <a:ext cx="649224" cy="63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1473708"/>
              <a:ext cx="8107680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040" y="1766316"/>
              <a:ext cx="201625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2116" y="1766316"/>
              <a:ext cx="2523744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0684" y="1766316"/>
              <a:ext cx="728472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3979" y="1766316"/>
              <a:ext cx="1252727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0008" y="1766316"/>
              <a:ext cx="1618488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1796" y="1766316"/>
              <a:ext cx="129692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040" y="2058924"/>
              <a:ext cx="830580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916" y="2058924"/>
              <a:ext cx="1712976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7188" y="2058924"/>
              <a:ext cx="1260348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2151" y="2058924"/>
              <a:ext cx="51511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2461260"/>
              <a:ext cx="649224" cy="6309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040" y="2424683"/>
              <a:ext cx="1708404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17420" y="2424683"/>
              <a:ext cx="2122932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46803" y="2424683"/>
              <a:ext cx="2199131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2388" y="2424683"/>
              <a:ext cx="754380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13220" y="2424683"/>
              <a:ext cx="787907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07579" y="2424683"/>
              <a:ext cx="754379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68412" y="2424683"/>
              <a:ext cx="795527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58556" y="2424683"/>
              <a:ext cx="550164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040" y="2717291"/>
              <a:ext cx="1844039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46376" y="2717291"/>
              <a:ext cx="963168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09316" y="2717291"/>
              <a:ext cx="1132332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42944" y="2717291"/>
              <a:ext cx="2171700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14415" y="2717291"/>
              <a:ext cx="752856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67044" y="2717291"/>
              <a:ext cx="1220724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87539" y="2717291"/>
              <a:ext cx="1821179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1040" y="3009900"/>
              <a:ext cx="893063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70888" y="3009900"/>
              <a:ext cx="2206752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54423" y="3009900"/>
              <a:ext cx="964691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95900" y="3009900"/>
              <a:ext cx="2296668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69351" y="3009900"/>
              <a:ext cx="1039368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1040" y="3302508"/>
              <a:ext cx="2249424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54807" y="3302508"/>
              <a:ext cx="963168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19272" y="3302508"/>
              <a:ext cx="1766316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0203" y="3302508"/>
              <a:ext cx="515112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3704843"/>
              <a:ext cx="649224" cy="6309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1040" y="3668268"/>
              <a:ext cx="1330452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76044" y="3668268"/>
              <a:ext cx="969263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89860" y="3668268"/>
              <a:ext cx="1243584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77996" y="3668268"/>
              <a:ext cx="1367027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91100" y="3668268"/>
              <a:ext cx="726948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562600" y="3668268"/>
              <a:ext cx="1220724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27876" y="3668268"/>
              <a:ext cx="2180844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1040" y="3960875"/>
              <a:ext cx="1819656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64663" y="3960875"/>
              <a:ext cx="1039367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48000" y="3960875"/>
              <a:ext cx="1470660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262627" y="3960875"/>
              <a:ext cx="1729739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36335" y="3960875"/>
              <a:ext cx="1761743" cy="6797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42048" y="3960875"/>
              <a:ext cx="752855" cy="6797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738872" y="3960875"/>
              <a:ext cx="1069848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01040" y="4253484"/>
              <a:ext cx="2301240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02051" y="4253484"/>
              <a:ext cx="1793748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90415" y="4253484"/>
              <a:ext cx="515112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4655819"/>
              <a:ext cx="649224" cy="6309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040" y="4619243"/>
              <a:ext cx="1530096" cy="67970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020823" y="4619243"/>
              <a:ext cx="836676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45663" y="4619243"/>
              <a:ext cx="963167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96995" y="4619243"/>
              <a:ext cx="1909572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94732" y="4619243"/>
              <a:ext cx="743712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26608" y="4619243"/>
              <a:ext cx="964691" cy="6797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80988" y="4619243"/>
              <a:ext cx="1895856" cy="6797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065008" y="4619243"/>
              <a:ext cx="743711" cy="6797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01040" y="4911852"/>
              <a:ext cx="963168" cy="679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63980" y="4911852"/>
              <a:ext cx="2295144" cy="6797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3739" y="4911852"/>
              <a:ext cx="515112" cy="679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5314187"/>
              <a:ext cx="649224" cy="63093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1040" y="5277611"/>
              <a:ext cx="1158240" cy="6797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26692" y="5277611"/>
              <a:ext cx="1153668" cy="67970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746248" y="5277611"/>
              <a:ext cx="1205484" cy="6797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17620" y="5277611"/>
              <a:ext cx="752855" cy="6797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36364" y="5277611"/>
              <a:ext cx="787908" cy="6797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091684" y="5277611"/>
              <a:ext cx="615696" cy="6797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73267" y="5277611"/>
              <a:ext cx="1066799" cy="6797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507479" y="5277611"/>
              <a:ext cx="2301239" cy="67970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1040" y="5570219"/>
              <a:ext cx="1793748" cy="67970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84476" y="5570219"/>
              <a:ext cx="893063" cy="6797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967228" y="5570219"/>
              <a:ext cx="2420112" cy="67970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77027" y="5570219"/>
              <a:ext cx="963168" cy="6797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31408" y="5570219"/>
              <a:ext cx="2296667" cy="67970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017763" y="5570219"/>
              <a:ext cx="790955" cy="6797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01040" y="5862828"/>
              <a:ext cx="1220723" cy="6797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623059" y="5862828"/>
              <a:ext cx="790955" cy="6797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12263" y="5862828"/>
              <a:ext cx="963168" cy="67970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75204" y="5862828"/>
              <a:ext cx="1917192" cy="67970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395215" y="5862828"/>
              <a:ext cx="1377696" cy="67970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1856" y="6265162"/>
              <a:ext cx="649224" cy="59283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01040" y="6228586"/>
              <a:ext cx="1569720" cy="62941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121407" y="6228586"/>
              <a:ext cx="964692" cy="6294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938272" y="6228586"/>
              <a:ext cx="1466088" cy="62941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255008" y="6228586"/>
              <a:ext cx="1039367" cy="62941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145023" y="6228586"/>
              <a:ext cx="1472183" cy="62941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467856" y="6228586"/>
              <a:ext cx="754379" cy="62941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072884" y="6228586"/>
              <a:ext cx="1735835" cy="62941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01040" y="6521194"/>
              <a:ext cx="1886712" cy="336804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535940" y="1558493"/>
            <a:ext cx="8074025" cy="54406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715" indent="-342900" algn="just">
              <a:lnSpc>
                <a:spcPct val="80100"/>
              </a:lnSpc>
              <a:spcBef>
                <a:spcPts val="6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Damage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Control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members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shall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assemble immediately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in main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control room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hearing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siren.</a:t>
            </a:r>
            <a:endParaRPr sz="2400">
              <a:latin typeface="Verdana"/>
              <a:cs typeface="Verdana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5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necessary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SI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co-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ordinate the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jobs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pertaining to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their sections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 combating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the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spc="8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controlling</a:t>
            </a:r>
            <a:r>
              <a:rPr sz="2400" b="1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damage.</a:t>
            </a:r>
            <a:endParaRPr sz="2400">
              <a:latin typeface="Verdana"/>
              <a:cs typeface="Verdana"/>
            </a:endParaRPr>
          </a:p>
          <a:p>
            <a:pPr marL="355600" marR="6985" indent="-342900" algn="just">
              <a:lnSpc>
                <a:spcPct val="80100"/>
              </a:lnSpc>
              <a:spcBef>
                <a:spcPts val="5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Carry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head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count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their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respective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sections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report missing persons to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Site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Director.</a:t>
            </a:r>
            <a:endParaRPr sz="2400">
              <a:latin typeface="Verdana"/>
              <a:cs typeface="Verdana"/>
            </a:endParaRPr>
          </a:p>
          <a:p>
            <a:pPr marL="355600" marR="5080" indent="-342900" algn="just">
              <a:lnSpc>
                <a:spcPts val="2300"/>
              </a:lnSpc>
              <a:spcBef>
                <a:spcPts val="56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Follow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up the progress of the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handling</a:t>
            </a:r>
            <a:r>
              <a:rPr sz="2400" b="1" spc="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 emergency.</a:t>
            </a:r>
            <a:endParaRPr sz="2400">
              <a:latin typeface="Verdana"/>
              <a:cs typeface="Verdana"/>
            </a:endParaRPr>
          </a:p>
          <a:p>
            <a:pPr marL="355600" marR="5715" indent="-342900" algn="just">
              <a:lnSpc>
                <a:spcPct val="80000"/>
              </a:lnSpc>
              <a:spcBef>
                <a:spcPts val="60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Give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feed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back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SI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/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Director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terminating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soon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 situation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eases</a:t>
            </a:r>
            <a:endParaRPr sz="2400">
              <a:latin typeface="Verdana"/>
              <a:cs typeface="Verdana"/>
            </a:endParaRPr>
          </a:p>
          <a:p>
            <a:pPr marL="355600" marR="6985" indent="-342900" algn="just">
              <a:lnSpc>
                <a:spcPts val="2310"/>
              </a:lnSpc>
              <a:spcBef>
                <a:spcPts val="55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Assess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the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losses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report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General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Manager.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720" y="94488"/>
            <a:ext cx="3750563" cy="10119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4754" y="214629"/>
            <a:ext cx="317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-5" dirty="0">
                <a:solidFill>
                  <a:srgbClr val="00AF50"/>
                </a:solidFill>
              </a:rPr>
              <a:t>Station</a:t>
            </a:r>
            <a:r>
              <a:rPr sz="3600" u="none" spc="-55" dirty="0">
                <a:solidFill>
                  <a:srgbClr val="00AF50"/>
                </a:solidFill>
              </a:rPr>
              <a:t> </a:t>
            </a:r>
            <a:r>
              <a:rPr sz="3600" u="none" dirty="0">
                <a:solidFill>
                  <a:srgbClr val="00AF50"/>
                </a:solidFill>
              </a:rPr>
              <a:t>Officer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371856" y="1510283"/>
            <a:ext cx="8437245" cy="4776470"/>
            <a:chOff x="371856" y="1510283"/>
            <a:chExt cx="8437245" cy="47764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1546859"/>
              <a:ext cx="649224" cy="63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1510283"/>
              <a:ext cx="880872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167" y="1510283"/>
              <a:ext cx="1633727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0151" y="1510283"/>
              <a:ext cx="2412492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6423" y="1510283"/>
              <a:ext cx="824484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3164" y="1510283"/>
              <a:ext cx="1019556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500" y="1510283"/>
              <a:ext cx="252222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040" y="1839467"/>
              <a:ext cx="1359408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7839" y="1839467"/>
              <a:ext cx="964691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9923" y="1839467"/>
              <a:ext cx="993648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0963" y="1839467"/>
              <a:ext cx="1807464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5820" y="1839467"/>
              <a:ext cx="1389888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3100" y="1839467"/>
              <a:ext cx="743712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4203" y="1839467"/>
              <a:ext cx="993648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244" y="1839467"/>
              <a:ext cx="1039368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2003" y="1839467"/>
              <a:ext cx="1156716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1040" y="2168651"/>
              <a:ext cx="1572768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49779" y="2168651"/>
              <a:ext cx="745236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0988" y="2168651"/>
              <a:ext cx="993648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40607" y="2168651"/>
              <a:ext cx="1743456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60035" y="2168651"/>
              <a:ext cx="617220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54752" y="2168651"/>
              <a:ext cx="154076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71488" y="2168651"/>
              <a:ext cx="2237231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1040" y="2497836"/>
              <a:ext cx="926591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2247" y="2497836"/>
              <a:ext cx="515112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35608" y="2497836"/>
              <a:ext cx="2200655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37560" y="2497836"/>
              <a:ext cx="1260348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99203" y="2497836"/>
              <a:ext cx="963168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63667" y="2497836"/>
              <a:ext cx="1917191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75476" y="2497836"/>
              <a:ext cx="515112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2936747"/>
              <a:ext cx="649224" cy="6309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1040" y="2900172"/>
              <a:ext cx="928116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82267" y="2900172"/>
              <a:ext cx="858012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93392" y="2900172"/>
              <a:ext cx="1085088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31591" y="2900172"/>
              <a:ext cx="617219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01923" y="2900172"/>
              <a:ext cx="1635252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90288" y="2900172"/>
              <a:ext cx="1560576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03976" y="2900172"/>
              <a:ext cx="1598676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57287" y="2900172"/>
              <a:ext cx="832103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42503" y="2900172"/>
              <a:ext cx="966216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1040" y="3229355"/>
              <a:ext cx="1389887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0700" y="3229355"/>
              <a:ext cx="964691" cy="679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55163" y="3229355"/>
              <a:ext cx="1018032" cy="6797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67811" y="3229355"/>
              <a:ext cx="551688" cy="6797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14116" y="3229355"/>
              <a:ext cx="1510283" cy="6797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424171" y="3229355"/>
              <a:ext cx="615696" cy="6797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39640" y="3229355"/>
              <a:ext cx="1088136" cy="6797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27547" y="3229355"/>
              <a:ext cx="832103" cy="67970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59423" y="3229355"/>
              <a:ext cx="1173479" cy="67970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932675" y="3229355"/>
              <a:ext cx="1019555" cy="67970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2003" y="3229355"/>
              <a:ext cx="1156716" cy="67970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1040" y="3558539"/>
              <a:ext cx="1572768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72056" y="3558539"/>
              <a:ext cx="742188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15539" y="3558539"/>
              <a:ext cx="963167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78479" y="3558539"/>
              <a:ext cx="1959864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32959" y="3558539"/>
              <a:ext cx="515112" cy="679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3997451"/>
              <a:ext cx="649224" cy="6309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01040" y="3960876"/>
              <a:ext cx="864108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83208" y="3960876"/>
              <a:ext cx="1019555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022348" y="3960876"/>
              <a:ext cx="1578864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19272" y="3960876"/>
              <a:ext cx="1106424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143756" y="3960876"/>
              <a:ext cx="2124455" cy="6797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86271" y="3960876"/>
              <a:ext cx="2412492" cy="6797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118348" y="3960876"/>
              <a:ext cx="690372" cy="6797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1040" y="4290060"/>
              <a:ext cx="1600199" cy="679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008632" y="4290060"/>
              <a:ext cx="833628" cy="6797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549651" y="4290060"/>
              <a:ext cx="754379" cy="679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011423" y="4290060"/>
              <a:ext cx="1499615" cy="6797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18432" y="4290060"/>
              <a:ext cx="617220" cy="6797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543044" y="4290060"/>
              <a:ext cx="1289303" cy="67970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9740" y="4290060"/>
              <a:ext cx="617220" cy="6797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864352" y="4290060"/>
              <a:ext cx="1211579" cy="6797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783323" y="4290060"/>
              <a:ext cx="2025396" cy="6797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1040" y="4619244"/>
              <a:ext cx="2177796" cy="6797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593848" y="4619244"/>
              <a:ext cx="1851660" cy="6797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60520" y="4619244"/>
              <a:ext cx="615696" cy="67970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91227" y="4619244"/>
              <a:ext cx="890015" cy="67970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96256" y="4619244"/>
              <a:ext cx="615696" cy="6797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426964" y="4619244"/>
              <a:ext cx="1149095" cy="67970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291071" y="4619244"/>
              <a:ext cx="992124" cy="6797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998208" y="4619244"/>
              <a:ext cx="1810511" cy="67970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01040" y="4948427"/>
              <a:ext cx="894588" cy="6797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50264" y="4948427"/>
              <a:ext cx="2220467" cy="6797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325367" y="4948427"/>
              <a:ext cx="1144524" cy="6797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223003" y="4948427"/>
              <a:ext cx="1770888" cy="67970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748527" y="4948427"/>
              <a:ext cx="970787" cy="67970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473952" y="4948427"/>
              <a:ext cx="1036320" cy="67970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263384" y="4948427"/>
              <a:ext cx="766572" cy="67970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783067" y="4948427"/>
              <a:ext cx="1025651" cy="67970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01040" y="5277612"/>
              <a:ext cx="1967484" cy="67970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688335" y="5277612"/>
              <a:ext cx="1533143" cy="67970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42815" y="5277612"/>
              <a:ext cx="743712" cy="67970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006340" y="5277612"/>
              <a:ext cx="3140964" cy="67970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168639" y="5277612"/>
              <a:ext cx="640079" cy="67970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01040" y="5606795"/>
              <a:ext cx="2199132" cy="67970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98420" y="5606795"/>
              <a:ext cx="690371" cy="67970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988563" y="5606795"/>
              <a:ext cx="1859280" cy="67970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549140" y="5606795"/>
              <a:ext cx="725424" cy="67970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975859" y="5606795"/>
              <a:ext cx="906780" cy="67970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583935" y="5606795"/>
              <a:ext cx="1676400" cy="67970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54952" y="5606795"/>
              <a:ext cx="515111" cy="679704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535940" y="1595450"/>
            <a:ext cx="8072755" cy="448945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5600" marR="5080" indent="-342900" algn="just">
              <a:lnSpc>
                <a:spcPts val="2590"/>
              </a:lnSpc>
              <a:spcBef>
                <a:spcPts val="43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On getting information he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immediately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reach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fire station/ scene of fire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 take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charge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fire fighting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/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rescue operations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etc.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depending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upon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situation.</a:t>
            </a:r>
            <a:endParaRPr sz="2400">
              <a:latin typeface="Verdana"/>
              <a:cs typeface="Verdana"/>
            </a:endParaRPr>
          </a:p>
          <a:p>
            <a:pPr marL="355600" marR="6350" indent="-342900" algn="just">
              <a:lnSpc>
                <a:spcPts val="2590"/>
              </a:lnSpc>
              <a:spcBef>
                <a:spcPts val="58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Till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CFO /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Station Officer arrives on the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scene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sub-officer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/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LFM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on duty will take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charge of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activities.</a:t>
            </a:r>
            <a:endParaRPr sz="2400">
              <a:latin typeface="Verdana"/>
              <a:cs typeface="Verdana"/>
            </a:endParaRPr>
          </a:p>
          <a:p>
            <a:pPr marL="355600" marR="5080" indent="-342900" algn="just">
              <a:lnSpc>
                <a:spcPct val="90000"/>
              </a:lnSpc>
              <a:spcBef>
                <a:spcPts val="54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He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ensure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necessary information is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passed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OIECR /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GSFC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/ IPCL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(Reliance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Industries Limited)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/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GR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/ VMC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fire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services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immediate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help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through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hot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line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any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alternate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means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communication,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required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his</a:t>
            </a:r>
            <a:r>
              <a:rPr sz="24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opinion.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451" y="277368"/>
            <a:ext cx="5759196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4064" y="425018"/>
            <a:ext cx="5056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>
                <a:solidFill>
                  <a:srgbClr val="00AF50"/>
                </a:solidFill>
              </a:rPr>
              <a:t>Information</a:t>
            </a:r>
            <a:r>
              <a:rPr sz="4400" u="none" spc="-65" dirty="0">
                <a:solidFill>
                  <a:srgbClr val="00AF50"/>
                </a:solidFill>
              </a:rPr>
              <a:t> </a:t>
            </a:r>
            <a:r>
              <a:rPr sz="4400" u="none" spc="-5" dirty="0">
                <a:solidFill>
                  <a:srgbClr val="00AF50"/>
                </a:solidFill>
              </a:rPr>
              <a:t>Officer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416051" y="1516380"/>
            <a:ext cx="8342630" cy="4628515"/>
            <a:chOff x="416051" y="1516380"/>
            <a:chExt cx="8342630" cy="46285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1543812"/>
              <a:ext cx="490728" cy="4770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283" y="1516380"/>
              <a:ext cx="652272" cy="513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543" y="1516380"/>
              <a:ext cx="765048" cy="5135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3579" y="1516380"/>
              <a:ext cx="1159764" cy="513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7331" y="1516380"/>
              <a:ext cx="728471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1316" y="1516380"/>
              <a:ext cx="1272539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7843" y="1516380"/>
              <a:ext cx="1014984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340" y="1516380"/>
              <a:ext cx="1062228" cy="5135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4555" y="1516380"/>
              <a:ext cx="1557527" cy="5135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96071" y="1516380"/>
              <a:ext cx="562355" cy="5135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283" y="1735836"/>
              <a:ext cx="2305812" cy="5135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6247" y="1735836"/>
              <a:ext cx="417575" cy="5135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55975" y="1735836"/>
              <a:ext cx="1676400" cy="5135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2123" y="1735836"/>
              <a:ext cx="563879" cy="5135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5751" y="1735836"/>
              <a:ext cx="1805940" cy="5135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11440" y="1735836"/>
              <a:ext cx="1046988" cy="5135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8283" y="1955292"/>
              <a:ext cx="1752600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73807" y="1955292"/>
              <a:ext cx="560832" cy="5135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06040" y="1955292"/>
              <a:ext cx="1728215" cy="5135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26407" y="1955292"/>
              <a:ext cx="390143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2257044"/>
              <a:ext cx="490728" cy="4770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8283" y="2229612"/>
              <a:ext cx="1862327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00300" y="2229612"/>
              <a:ext cx="1173479" cy="5135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63468" y="2229612"/>
              <a:ext cx="521208" cy="5135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74363" y="2229612"/>
              <a:ext cx="728472" cy="5135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92523" y="2229612"/>
              <a:ext cx="854963" cy="5135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37175" y="2229612"/>
              <a:ext cx="1691639" cy="5135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18504" y="2229612"/>
              <a:ext cx="1315211" cy="5135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23404" y="2229612"/>
              <a:ext cx="1335024" cy="5135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8283" y="2449068"/>
              <a:ext cx="1094231" cy="5135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33727" y="2449068"/>
              <a:ext cx="1813560" cy="5135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38500" y="2449068"/>
              <a:ext cx="1165860" cy="5135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95572" y="2449068"/>
              <a:ext cx="621791" cy="5135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08575" y="2449068"/>
              <a:ext cx="1011936" cy="5135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11723" y="2449068"/>
              <a:ext cx="733044" cy="5135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35980" y="2449068"/>
              <a:ext cx="812292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39484" y="2449068"/>
              <a:ext cx="1083564" cy="5135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14259" y="2449068"/>
              <a:ext cx="1260348" cy="5135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366759" y="2449068"/>
              <a:ext cx="391668" cy="5135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8283" y="2668524"/>
              <a:ext cx="778764" cy="5135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79804" y="2668524"/>
              <a:ext cx="1862327" cy="5135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94887" y="2668524"/>
              <a:ext cx="1175003" cy="5135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22648" y="2668524"/>
              <a:ext cx="914400" cy="5135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89804" y="2668524"/>
              <a:ext cx="1799844" cy="5135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42404" y="2668524"/>
              <a:ext cx="1147572" cy="5135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142732" y="2668524"/>
              <a:ext cx="615696" cy="51358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48283" y="2887980"/>
              <a:ext cx="1897379" cy="5135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546603" y="2887980"/>
              <a:ext cx="1101852" cy="5135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49395" y="2887980"/>
              <a:ext cx="563879" cy="51358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014216" y="2887980"/>
              <a:ext cx="726948" cy="51358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2104" y="2887980"/>
              <a:ext cx="1728216" cy="51358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271260" y="2887980"/>
              <a:ext cx="784860" cy="51358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957059" y="2887980"/>
              <a:ext cx="1440179" cy="51358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298180" y="2887980"/>
              <a:ext cx="460248" cy="51358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8283" y="3107436"/>
              <a:ext cx="2036064" cy="5135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592323" y="3107436"/>
              <a:ext cx="1139952" cy="51358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40251" y="3107436"/>
              <a:ext cx="562355" cy="5135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10584" y="3107436"/>
              <a:ext cx="726948" cy="51358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45507" y="3107436"/>
              <a:ext cx="1165860" cy="5135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03519" y="3107436"/>
              <a:ext cx="390144" cy="5135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1640" y="3107436"/>
              <a:ext cx="652272" cy="5135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1887" y="3107436"/>
              <a:ext cx="765047" cy="5135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534911" y="3107436"/>
              <a:ext cx="620268" cy="5135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63156" y="3107436"/>
              <a:ext cx="1795272" cy="5135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48283" y="3326891"/>
              <a:ext cx="675132" cy="51358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89304" y="3326891"/>
              <a:ext cx="726947" cy="51358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880615" y="3326891"/>
              <a:ext cx="1205483" cy="51358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950463" y="3326891"/>
              <a:ext cx="784860" cy="51358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601212" y="3326891"/>
              <a:ext cx="1965960" cy="51358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31536" y="3326891"/>
              <a:ext cx="560832" cy="51358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856731" y="3326891"/>
              <a:ext cx="1815084" cy="51358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537704" y="3326891"/>
              <a:ext cx="627888" cy="51358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031480" y="3326891"/>
              <a:ext cx="726948" cy="51358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8283" y="3546347"/>
              <a:ext cx="1728215" cy="51358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14956" y="3546347"/>
              <a:ext cx="783336" cy="51358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38272" y="3546347"/>
              <a:ext cx="728472" cy="51358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506723" y="3546347"/>
              <a:ext cx="1217676" cy="51358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562855" y="3546347"/>
              <a:ext cx="1556003" cy="51358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57316" y="3546347"/>
              <a:ext cx="548639" cy="51358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44411" y="3546347"/>
              <a:ext cx="1438656" cy="51358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621523" y="3546347"/>
              <a:ext cx="568451" cy="51358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29956" y="3546347"/>
              <a:ext cx="728472" cy="51358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48283" y="3765803"/>
              <a:ext cx="1815083" cy="51358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403347" y="3765803"/>
              <a:ext cx="1711452" cy="51358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54780" y="3765803"/>
              <a:ext cx="595884" cy="51358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390643" y="3765803"/>
              <a:ext cx="734568" cy="51358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965192" y="3765803"/>
              <a:ext cx="1449324" cy="51358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254495" y="3765803"/>
              <a:ext cx="504444" cy="51358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598919" y="3765803"/>
              <a:ext cx="1135379" cy="51358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574280" y="3765803"/>
              <a:ext cx="617220" cy="51358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031480" y="3765803"/>
              <a:ext cx="726948" cy="51358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48283" y="3985259"/>
              <a:ext cx="816863" cy="51358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7299" y="3985259"/>
              <a:ext cx="390144" cy="51358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4287012"/>
              <a:ext cx="490728" cy="47701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283" y="4259580"/>
              <a:ext cx="652272" cy="51358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399" y="4259580"/>
              <a:ext cx="765048" cy="51358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955291" y="4259580"/>
              <a:ext cx="1315211" cy="513588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165347" y="4259580"/>
              <a:ext cx="675131" cy="51358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735323" y="4259580"/>
              <a:ext cx="1847088" cy="51358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477255" y="4259580"/>
              <a:ext cx="1595627" cy="51358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967728" y="4259580"/>
              <a:ext cx="1790700" cy="51358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48283" y="4479036"/>
              <a:ext cx="1338072" cy="51358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57755" y="4479036"/>
              <a:ext cx="783336" cy="51358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12491" y="4479036"/>
              <a:ext cx="998219" cy="51358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182112" y="4479036"/>
              <a:ext cx="1392936" cy="51358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346448" y="4479036"/>
              <a:ext cx="595884" cy="51358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12207" y="4479036"/>
              <a:ext cx="1402080" cy="51358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06440" y="4479036"/>
              <a:ext cx="390143" cy="51358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4780788"/>
              <a:ext cx="490728" cy="47701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48283" y="4753356"/>
              <a:ext cx="1687067" cy="51358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238756" y="4753356"/>
              <a:ext cx="950976" cy="51358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3135" y="4753356"/>
              <a:ext cx="726948" cy="51358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521963" y="4753356"/>
              <a:ext cx="1443227" cy="5135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767072" y="4753356"/>
              <a:ext cx="623315" cy="51358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3792" y="4753356"/>
              <a:ext cx="765048" cy="51358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760719" y="4753356"/>
              <a:ext cx="1048512" cy="51358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609587" y="4753356"/>
              <a:ext cx="816863" cy="51358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228332" y="4753356"/>
              <a:ext cx="568451" cy="51358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598663" y="4753356"/>
              <a:ext cx="1159764" cy="51358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48283" y="4972812"/>
              <a:ext cx="726947" cy="51358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319784" y="4972812"/>
              <a:ext cx="1376172" cy="513588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540507" y="4972812"/>
              <a:ext cx="957071" cy="51358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342131" y="4972812"/>
              <a:ext cx="905256" cy="513588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39540" y="4972812"/>
              <a:ext cx="390143" cy="51358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175760" y="4972812"/>
              <a:ext cx="1737360" cy="51358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757672" y="4972812"/>
              <a:ext cx="385572" cy="51358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35395" y="4972812"/>
              <a:ext cx="390144" cy="51358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917692" y="4972812"/>
              <a:ext cx="460248" cy="51358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70092" y="4972812"/>
              <a:ext cx="390143" cy="51358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304787" y="4972812"/>
              <a:ext cx="1531619" cy="51358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680959" y="4972812"/>
              <a:ext cx="1077468" cy="51358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48283" y="5192268"/>
              <a:ext cx="8010144" cy="513588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48283" y="5411724"/>
              <a:ext cx="1335024" cy="51358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978151" y="5411724"/>
              <a:ext cx="784860" cy="51358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657856" y="5411724"/>
              <a:ext cx="749807" cy="51358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02507" y="5411724"/>
              <a:ext cx="675132" cy="51358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872484" y="5411724"/>
              <a:ext cx="1597152" cy="513588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364480" y="5411724"/>
              <a:ext cx="1650492" cy="513588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909816" y="5411724"/>
              <a:ext cx="595883" cy="51358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400544" y="5411724"/>
              <a:ext cx="734568" cy="51358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9956" y="5411724"/>
              <a:ext cx="728472" cy="51358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48283" y="5631180"/>
              <a:ext cx="1836419" cy="513588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7628" y="5631180"/>
              <a:ext cx="560832" cy="51358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689859" y="5631180"/>
              <a:ext cx="816863" cy="51358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98875" y="5631180"/>
              <a:ext cx="390144" cy="513588"/>
            </a:xfrm>
            <a:prstGeom prst="rect">
              <a:avLst/>
            </a:prstGeom>
          </p:spPr>
        </p:pic>
      </p:grpSp>
      <p:sp>
        <p:nvSpPr>
          <p:cNvPr id="150" name="object 150"/>
          <p:cNvSpPr txBox="1"/>
          <p:nvPr/>
        </p:nvSpPr>
        <p:spPr>
          <a:xfrm>
            <a:off x="4979289" y="1577085"/>
            <a:ext cx="3628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2815" algn="l"/>
                <a:tab pos="1899285" algn="l"/>
                <a:tab pos="3361054" algn="l"/>
              </a:tabLs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ste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d	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r	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hann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ls	of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535940" y="1577085"/>
            <a:ext cx="4679950" cy="5200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marR="5080" indent="-342900">
              <a:lnSpc>
                <a:spcPts val="1730"/>
              </a:lnSpc>
              <a:spcBef>
                <a:spcPts val="515"/>
              </a:spcBef>
              <a:buClr>
                <a:srgbClr val="FFFF99"/>
              </a:buClr>
              <a:buFont typeface="Wingdings"/>
              <a:buChar char=""/>
              <a:tabLst>
                <a:tab pos="354965" algn="l"/>
                <a:tab pos="355600" algn="l"/>
                <a:tab pos="911860" algn="l"/>
                <a:tab pos="1580515" algn="l"/>
                <a:tab pos="2644775" algn="l"/>
                <a:tab pos="3279140" algn="l"/>
                <a:tab pos="4410075" algn="l"/>
              </a:tabLs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He	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will	inform	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the	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officers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Communica</a:t>
            </a: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io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b="1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nt</a:t>
            </a: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b="1" spc="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on	</a:t>
            </a:r>
            <a:r>
              <a:rPr sz="1800" b="1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5767196" y="1796922"/>
            <a:ext cx="2839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8514" algn="l"/>
              </a:tabLst>
            </a:pP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ncy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'	a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3" name="object 1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algn="just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declaration</a:t>
            </a:r>
            <a:r>
              <a:rPr u="none" dirty="0"/>
              <a:t> of</a:t>
            </a:r>
            <a:r>
              <a:rPr u="none" spc="-25" dirty="0"/>
              <a:t> </a:t>
            </a:r>
            <a:r>
              <a:rPr u="none" dirty="0"/>
              <a:t>emergency.</a:t>
            </a:r>
          </a:p>
          <a:p>
            <a:pPr marL="355600" marR="5080" indent="-342900" algn="just">
              <a:lnSpc>
                <a:spcPct val="80000"/>
              </a:lnSpc>
              <a:spcBef>
                <a:spcPts val="43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u="none" dirty="0"/>
              <a:t>Information </a:t>
            </a:r>
            <a:r>
              <a:rPr u="none" spc="-5" dirty="0"/>
              <a:t>Officer is </a:t>
            </a:r>
            <a:r>
              <a:rPr u="none" dirty="0"/>
              <a:t>the only authorized </a:t>
            </a:r>
            <a:r>
              <a:rPr u="none" spc="-5" dirty="0"/>
              <a:t>channel </a:t>
            </a:r>
            <a:r>
              <a:rPr u="none" dirty="0"/>
              <a:t>through </a:t>
            </a:r>
            <a:r>
              <a:rPr u="none" spc="5" dirty="0"/>
              <a:t> </a:t>
            </a:r>
            <a:r>
              <a:rPr u="none" spc="-5" dirty="0"/>
              <a:t>whom information should </a:t>
            </a:r>
            <a:r>
              <a:rPr u="none" dirty="0"/>
              <a:t>be given out into </a:t>
            </a:r>
            <a:r>
              <a:rPr u="none" spc="-5" dirty="0"/>
              <a:t>public domain. </a:t>
            </a:r>
            <a:r>
              <a:rPr u="none" dirty="0"/>
              <a:t> The</a:t>
            </a:r>
            <a:r>
              <a:rPr u="none" spc="5" dirty="0"/>
              <a:t> </a:t>
            </a:r>
            <a:r>
              <a:rPr u="none" spc="-5" dirty="0"/>
              <a:t>Information</a:t>
            </a:r>
            <a:r>
              <a:rPr u="none" dirty="0"/>
              <a:t> </a:t>
            </a:r>
            <a:r>
              <a:rPr u="none" spc="-5" dirty="0"/>
              <a:t>Officer</a:t>
            </a:r>
            <a:r>
              <a:rPr u="none" dirty="0"/>
              <a:t> </a:t>
            </a:r>
            <a:r>
              <a:rPr u="none" spc="-5" dirty="0"/>
              <a:t>shall</a:t>
            </a:r>
            <a:r>
              <a:rPr u="none" dirty="0"/>
              <a:t> </a:t>
            </a:r>
            <a:r>
              <a:rPr u="none" spc="-5" dirty="0"/>
              <a:t>periodically</a:t>
            </a:r>
            <a:r>
              <a:rPr u="none" dirty="0"/>
              <a:t> </a:t>
            </a:r>
            <a:r>
              <a:rPr u="none" spc="-5" dirty="0"/>
              <a:t>collect</a:t>
            </a:r>
            <a:r>
              <a:rPr u="none" dirty="0"/>
              <a:t> </a:t>
            </a:r>
            <a:r>
              <a:rPr u="none" spc="-5" dirty="0"/>
              <a:t>all </a:t>
            </a:r>
            <a:r>
              <a:rPr u="none" dirty="0"/>
              <a:t> information,</a:t>
            </a:r>
            <a:r>
              <a:rPr u="none" spc="5" dirty="0"/>
              <a:t> </a:t>
            </a:r>
            <a:r>
              <a:rPr u="none" spc="-5" dirty="0"/>
              <a:t>status</a:t>
            </a:r>
            <a:r>
              <a:rPr u="none" dirty="0"/>
              <a:t> </a:t>
            </a:r>
            <a:r>
              <a:rPr u="none" spc="5" dirty="0"/>
              <a:t>of</a:t>
            </a:r>
            <a:r>
              <a:rPr u="none" spc="10" dirty="0"/>
              <a:t> </a:t>
            </a:r>
            <a:r>
              <a:rPr u="none" spc="-5" dirty="0"/>
              <a:t>the</a:t>
            </a:r>
            <a:r>
              <a:rPr u="none" dirty="0"/>
              <a:t> </a:t>
            </a:r>
            <a:r>
              <a:rPr u="none" spc="-5" dirty="0"/>
              <a:t>emergency</a:t>
            </a:r>
            <a:r>
              <a:rPr u="none" dirty="0"/>
              <a:t> and</a:t>
            </a:r>
            <a:r>
              <a:rPr u="none" spc="5" dirty="0"/>
              <a:t> </a:t>
            </a:r>
            <a:r>
              <a:rPr u="none" spc="-5" dirty="0"/>
              <a:t>maintain</a:t>
            </a:r>
            <a:r>
              <a:rPr u="none" dirty="0"/>
              <a:t> a </a:t>
            </a:r>
            <a:r>
              <a:rPr u="none" spc="5" dirty="0"/>
              <a:t> </a:t>
            </a:r>
            <a:r>
              <a:rPr u="none" dirty="0"/>
              <a:t>chronological </a:t>
            </a:r>
            <a:r>
              <a:rPr u="none" spc="-5" dirty="0"/>
              <a:t>record </a:t>
            </a:r>
            <a:r>
              <a:rPr u="none" dirty="0"/>
              <a:t>of the events. He </a:t>
            </a:r>
            <a:r>
              <a:rPr u="none" spc="-5" dirty="0"/>
              <a:t>will </a:t>
            </a:r>
            <a:r>
              <a:rPr u="none" dirty="0"/>
              <a:t>be </a:t>
            </a:r>
            <a:r>
              <a:rPr u="none" spc="-5" dirty="0"/>
              <a:t>responsible </a:t>
            </a:r>
            <a:r>
              <a:rPr u="none" dirty="0"/>
              <a:t> </a:t>
            </a:r>
            <a:r>
              <a:rPr u="none" spc="-5" dirty="0"/>
              <a:t>for</a:t>
            </a:r>
            <a:r>
              <a:rPr u="none" dirty="0"/>
              <a:t> the</a:t>
            </a:r>
            <a:r>
              <a:rPr u="none" spc="5" dirty="0"/>
              <a:t> </a:t>
            </a:r>
            <a:r>
              <a:rPr u="none" dirty="0"/>
              <a:t>receipt</a:t>
            </a:r>
            <a:r>
              <a:rPr u="none" spc="5" dirty="0"/>
              <a:t> </a:t>
            </a:r>
            <a:r>
              <a:rPr u="none" dirty="0"/>
              <a:t>and</a:t>
            </a:r>
            <a:r>
              <a:rPr u="none" spc="5" dirty="0"/>
              <a:t> </a:t>
            </a:r>
            <a:r>
              <a:rPr u="none" spc="-5" dirty="0"/>
              <a:t>transmission</a:t>
            </a:r>
            <a:r>
              <a:rPr u="none" dirty="0"/>
              <a:t> of</a:t>
            </a:r>
            <a:r>
              <a:rPr u="none" spc="5" dirty="0"/>
              <a:t> </a:t>
            </a:r>
            <a:r>
              <a:rPr u="none" spc="-5" dirty="0"/>
              <a:t>information</a:t>
            </a:r>
            <a:r>
              <a:rPr u="none" dirty="0"/>
              <a:t> on</a:t>
            </a:r>
            <a:r>
              <a:rPr u="none" spc="5" dirty="0"/>
              <a:t> </a:t>
            </a:r>
            <a:r>
              <a:rPr u="none" spc="-5" dirty="0"/>
              <a:t>the </a:t>
            </a:r>
            <a:r>
              <a:rPr u="none" dirty="0"/>
              <a:t> </a:t>
            </a:r>
            <a:r>
              <a:rPr u="none" spc="-5" dirty="0"/>
              <a:t>emergency </a:t>
            </a:r>
            <a:r>
              <a:rPr u="none" dirty="0"/>
              <a:t>and the control </a:t>
            </a:r>
            <a:r>
              <a:rPr u="none" spc="-5" dirty="0"/>
              <a:t>measures in </a:t>
            </a:r>
            <a:r>
              <a:rPr u="none" dirty="0"/>
              <a:t>progress </a:t>
            </a:r>
            <a:r>
              <a:rPr u="none" spc="-5" dirty="0"/>
              <a:t>to the </a:t>
            </a:r>
            <a:r>
              <a:rPr u="none" dirty="0"/>
              <a:t> appropriate </a:t>
            </a:r>
            <a:r>
              <a:rPr u="none" spc="-5" dirty="0"/>
              <a:t>authorities</a:t>
            </a:r>
            <a:r>
              <a:rPr u="none" spc="605" dirty="0"/>
              <a:t> </a:t>
            </a:r>
            <a:r>
              <a:rPr u="none" spc="-5" dirty="0"/>
              <a:t>as </a:t>
            </a:r>
            <a:r>
              <a:rPr u="none" dirty="0"/>
              <a:t>per </a:t>
            </a:r>
            <a:r>
              <a:rPr u="none" spc="-5" dirty="0"/>
              <a:t>direction </a:t>
            </a:r>
            <a:r>
              <a:rPr u="none" dirty="0"/>
              <a:t>&amp; </a:t>
            </a:r>
            <a:r>
              <a:rPr u="none" spc="-5" dirty="0"/>
              <a:t>advice </a:t>
            </a:r>
            <a:r>
              <a:rPr u="none" dirty="0"/>
              <a:t>by </a:t>
            </a:r>
            <a:r>
              <a:rPr u="none" spc="-5" dirty="0"/>
              <a:t>the </a:t>
            </a:r>
            <a:r>
              <a:rPr u="none" dirty="0"/>
              <a:t> SED.</a:t>
            </a:r>
          </a:p>
          <a:p>
            <a:pPr marL="355600" marR="6985" indent="-342900" algn="just">
              <a:lnSpc>
                <a:spcPct val="80000"/>
              </a:lnSpc>
              <a:spcBef>
                <a:spcPts val="434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u="none" dirty="0"/>
              <a:t>He</a:t>
            </a:r>
            <a:r>
              <a:rPr u="none" spc="5" dirty="0"/>
              <a:t> </a:t>
            </a:r>
            <a:r>
              <a:rPr u="none" spc="-5" dirty="0"/>
              <a:t>will</a:t>
            </a:r>
            <a:r>
              <a:rPr u="none" dirty="0"/>
              <a:t> </a:t>
            </a:r>
            <a:r>
              <a:rPr u="none" spc="-5" dirty="0"/>
              <a:t>arrange</a:t>
            </a:r>
            <a:r>
              <a:rPr u="none" dirty="0"/>
              <a:t> </a:t>
            </a:r>
            <a:r>
              <a:rPr u="none" spc="-5" dirty="0"/>
              <a:t>for</a:t>
            </a:r>
            <a:r>
              <a:rPr u="none" dirty="0"/>
              <a:t> </a:t>
            </a:r>
            <a:r>
              <a:rPr u="none" spc="-5" dirty="0"/>
              <a:t>augmenting</a:t>
            </a:r>
            <a:r>
              <a:rPr u="none" dirty="0"/>
              <a:t> transport,</a:t>
            </a:r>
            <a:r>
              <a:rPr u="none" spc="5" dirty="0"/>
              <a:t> </a:t>
            </a:r>
            <a:r>
              <a:rPr u="none" spc="-5" dirty="0"/>
              <a:t>ambulance, </a:t>
            </a:r>
            <a:r>
              <a:rPr u="none" dirty="0"/>
              <a:t> </a:t>
            </a:r>
            <a:r>
              <a:rPr u="none" spc="-5" dirty="0"/>
              <a:t>security</a:t>
            </a:r>
            <a:r>
              <a:rPr u="none" spc="20" dirty="0"/>
              <a:t> </a:t>
            </a:r>
            <a:r>
              <a:rPr u="none" dirty="0"/>
              <a:t>and</a:t>
            </a:r>
            <a:r>
              <a:rPr u="none" spc="5" dirty="0"/>
              <a:t> </a:t>
            </a:r>
            <a:r>
              <a:rPr u="none" spc="-5" dirty="0"/>
              <a:t>other</a:t>
            </a:r>
            <a:r>
              <a:rPr u="none" spc="15" dirty="0"/>
              <a:t> </a:t>
            </a:r>
            <a:r>
              <a:rPr u="none" spc="-10" dirty="0"/>
              <a:t>facilities</a:t>
            </a:r>
            <a:r>
              <a:rPr u="none" spc="10" dirty="0"/>
              <a:t> </a:t>
            </a:r>
            <a:r>
              <a:rPr u="none" spc="-5" dirty="0"/>
              <a:t>as required.</a:t>
            </a:r>
          </a:p>
          <a:p>
            <a:pPr marL="355600" marR="6350" indent="-342900" algn="just">
              <a:lnSpc>
                <a:spcPct val="80000"/>
              </a:lnSpc>
              <a:spcBef>
                <a:spcPts val="434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u="none" spc="-5" dirty="0"/>
              <a:t>Depending upon </a:t>
            </a:r>
            <a:r>
              <a:rPr u="none" dirty="0"/>
              <a:t>the </a:t>
            </a:r>
            <a:r>
              <a:rPr u="none" spc="-5" dirty="0"/>
              <a:t>situation </a:t>
            </a:r>
            <a:r>
              <a:rPr u="none" dirty="0"/>
              <a:t>he </a:t>
            </a:r>
            <a:r>
              <a:rPr u="none" spc="-5" dirty="0"/>
              <a:t>will </a:t>
            </a:r>
            <a:r>
              <a:rPr u="none" dirty="0"/>
              <a:t>assist </a:t>
            </a:r>
            <a:r>
              <a:rPr u="none" spc="-5" dirty="0"/>
              <a:t>SED to inform </a:t>
            </a:r>
            <a:r>
              <a:rPr u="none" dirty="0"/>
              <a:t> the</a:t>
            </a:r>
            <a:r>
              <a:rPr u="none" spc="580" dirty="0"/>
              <a:t> </a:t>
            </a:r>
            <a:r>
              <a:rPr u="none" dirty="0"/>
              <a:t>relevant</a:t>
            </a:r>
            <a:r>
              <a:rPr u="none" spc="580" dirty="0"/>
              <a:t> </a:t>
            </a:r>
            <a:r>
              <a:rPr u="none" spc="-5" dirty="0"/>
              <a:t>state</a:t>
            </a:r>
            <a:r>
              <a:rPr u="none" spc="590" dirty="0"/>
              <a:t> </a:t>
            </a:r>
            <a:r>
              <a:rPr u="none" dirty="0"/>
              <a:t>Govt.</a:t>
            </a:r>
            <a:r>
              <a:rPr u="none" spc="585" dirty="0"/>
              <a:t> </a:t>
            </a:r>
            <a:r>
              <a:rPr u="none" dirty="0"/>
              <a:t>Authorities</a:t>
            </a:r>
            <a:r>
              <a:rPr u="none" spc="580" dirty="0"/>
              <a:t> </a:t>
            </a:r>
            <a:r>
              <a:rPr u="none" spc="-5" dirty="0"/>
              <a:t>i.e.</a:t>
            </a:r>
            <a:r>
              <a:rPr u="none" spc="580" dirty="0"/>
              <a:t> </a:t>
            </a:r>
            <a:r>
              <a:rPr u="none" dirty="0"/>
              <a:t>Collector,</a:t>
            </a:r>
            <a:r>
              <a:rPr u="none" spc="575" dirty="0"/>
              <a:t> </a:t>
            </a:r>
            <a:r>
              <a:rPr u="none" dirty="0"/>
              <a:t>Police</a:t>
            </a:r>
          </a:p>
        </p:txBody>
      </p:sp>
      <p:sp>
        <p:nvSpPr>
          <p:cNvPr id="154" name="object 154"/>
          <p:cNvSpPr txBox="1"/>
          <p:nvPr/>
        </p:nvSpPr>
        <p:spPr>
          <a:xfrm>
            <a:off x="7041642" y="5253990"/>
            <a:ext cx="1565275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>
              <a:lnSpc>
                <a:spcPts val="1945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recognized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ts val="1945"/>
              </a:lnSpc>
              <a:tabLst>
                <a:tab pos="502920" algn="l"/>
                <a:tab pos="1132205" algn="l"/>
              </a:tabLst>
            </a:pP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s	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r	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78839" y="5253990"/>
            <a:ext cx="6027420" cy="7391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30"/>
              </a:spcBef>
            </a:pP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Commissioner,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General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Hospital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&amp;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other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hospital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ask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necessary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assistance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instructions</a:t>
            </a:r>
            <a:r>
              <a:rPr sz="1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SED.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187" y="321563"/>
            <a:ext cx="7693152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4346" y="457022"/>
            <a:ext cx="70586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Why Emergency</a:t>
            </a:r>
            <a:r>
              <a:rPr b="0" u="none" spc="40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Preparedness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0100" y="1423416"/>
            <a:ext cx="8044180" cy="5401310"/>
            <a:chOff x="800100" y="1423416"/>
            <a:chExt cx="8044180" cy="54013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1467612"/>
              <a:ext cx="755904" cy="7330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736" y="1423416"/>
              <a:ext cx="958596" cy="792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9488" y="1423416"/>
              <a:ext cx="1348739" cy="7924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2383" y="1423416"/>
              <a:ext cx="1929383" cy="7924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5923" y="1423416"/>
              <a:ext cx="2478024" cy="7924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8103" y="1423416"/>
              <a:ext cx="1915668" cy="792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6736" y="1850136"/>
              <a:ext cx="879348" cy="7924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8479" y="1850136"/>
              <a:ext cx="1389888" cy="792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0764" y="1850136"/>
              <a:ext cx="1395984" cy="7924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9143" y="1850136"/>
              <a:ext cx="1214627" cy="792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6736" y="2276855"/>
              <a:ext cx="4245864" cy="7924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0159" y="2276855"/>
              <a:ext cx="600456" cy="7924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2833116"/>
              <a:ext cx="755904" cy="7330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736" y="2788919"/>
              <a:ext cx="958596" cy="7924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93264" y="2788919"/>
              <a:ext cx="1912619" cy="7924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23815" y="2788919"/>
              <a:ext cx="1498091" cy="7924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840" y="2788919"/>
              <a:ext cx="2503932" cy="7924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6736" y="3215639"/>
              <a:ext cx="2817876" cy="7924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90188" y="3215639"/>
              <a:ext cx="778763" cy="7924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18432" y="3215639"/>
              <a:ext cx="2299716" cy="7924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75247" y="3215639"/>
              <a:ext cx="1078992" cy="7924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81800" y="3215639"/>
              <a:ext cx="600455" cy="792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3771900"/>
              <a:ext cx="755904" cy="7330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736" y="3727704"/>
              <a:ext cx="958596" cy="7924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26336" y="3727704"/>
              <a:ext cx="1909572" cy="7924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88435" y="3727704"/>
              <a:ext cx="1258824" cy="7924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99788" y="3727704"/>
              <a:ext cx="865632" cy="7924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17947" y="3727704"/>
              <a:ext cx="2353055" cy="7924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98564" y="3727704"/>
              <a:ext cx="600455" cy="7924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283964"/>
              <a:ext cx="755904" cy="7330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736" y="4239767"/>
              <a:ext cx="958596" cy="7924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08632" y="4239767"/>
              <a:ext cx="1926336" cy="7924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68267" y="4239767"/>
              <a:ext cx="1214627" cy="7924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16196" y="4239767"/>
              <a:ext cx="2295144" cy="7924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44640" y="4239767"/>
              <a:ext cx="2199131" cy="7924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16736" y="4666488"/>
              <a:ext cx="1705356" cy="7924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9651" y="4666488"/>
              <a:ext cx="600456" cy="7924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222748"/>
              <a:ext cx="755904" cy="73304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736" y="5178551"/>
              <a:ext cx="958596" cy="7924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71700" y="5178551"/>
              <a:ext cx="1962912" cy="7924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30979" y="5178551"/>
              <a:ext cx="1883664" cy="7924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11011" y="5178551"/>
              <a:ext cx="2241804" cy="7924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49183" y="5178551"/>
              <a:ext cx="894587" cy="7924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16736" y="5605272"/>
              <a:ext cx="2397252" cy="7924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35196" y="5605272"/>
              <a:ext cx="1734312" cy="7924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489191" y="5605272"/>
              <a:ext cx="2354580" cy="7924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16736" y="6031990"/>
              <a:ext cx="2113788" cy="7924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84576" y="6031990"/>
              <a:ext cx="1368552" cy="7924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80688" y="6031990"/>
              <a:ext cx="600456" cy="79248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993444" y="1525016"/>
            <a:ext cx="7611745" cy="3695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5465" marR="5080" indent="-533400" algn="just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546100" algn="l"/>
                <a:tab pos="2307590" algn="l"/>
                <a:tab pos="4580255" algn="l"/>
                <a:tab pos="6859270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To take prompt corrective actions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ve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liv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and  sufferings/injuries.</a:t>
            </a:r>
            <a:endParaRPr sz="2800">
              <a:latin typeface="Verdana"/>
              <a:cs typeface="Verdana"/>
            </a:endParaRPr>
          </a:p>
          <a:p>
            <a:pPr marL="545465" marR="5080" indent="-533400" algn="just">
              <a:lnSpc>
                <a:spcPct val="100000"/>
              </a:lnSpc>
              <a:spcBef>
                <a:spcPts val="675"/>
              </a:spcBef>
              <a:buFont typeface="Wingdings"/>
              <a:buChar char=""/>
              <a:tabLst>
                <a:tab pos="546100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protect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plant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machines,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equipments</a:t>
            </a:r>
            <a:r>
              <a:rPr sz="28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&amp;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buildings</a:t>
            </a:r>
            <a:r>
              <a:rPr sz="2800" b="1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etc.</a:t>
            </a:r>
            <a:endParaRPr sz="2800">
              <a:latin typeface="Verdana"/>
              <a:cs typeface="Verdana"/>
            </a:endParaRPr>
          </a:p>
          <a:p>
            <a:pPr marL="545465" indent="-533400" algn="just">
              <a:lnSpc>
                <a:spcPct val="100000"/>
              </a:lnSpc>
              <a:spcBef>
                <a:spcPts val="675"/>
              </a:spcBef>
              <a:buFont typeface="Wingdings"/>
              <a:buChar char=""/>
              <a:tabLst>
                <a:tab pos="546100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protect</a:t>
            </a:r>
            <a:r>
              <a:rPr sz="28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loss</a:t>
            </a:r>
            <a:r>
              <a:rPr sz="28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materials.</a:t>
            </a:r>
            <a:endParaRPr sz="2800">
              <a:latin typeface="Verdana"/>
              <a:cs typeface="Verdana"/>
            </a:endParaRPr>
          </a:p>
          <a:p>
            <a:pPr marL="545465" marR="5715" indent="-533400" algn="just">
              <a:lnSpc>
                <a:spcPct val="100000"/>
              </a:lnSpc>
              <a:spcBef>
                <a:spcPts val="670"/>
              </a:spcBef>
              <a:buFont typeface="Wingdings"/>
              <a:buChar char=""/>
              <a:tabLst>
                <a:tab pos="546100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To Protect and minimize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property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 losses.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93444" y="5281066"/>
            <a:ext cx="76130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5465" marR="5080" indent="-53340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545465" algn="l"/>
                <a:tab pos="546100" algn="l"/>
                <a:tab pos="1400810" algn="l"/>
                <a:tab pos="3260090" algn="l"/>
                <a:tab pos="3464560" algn="l"/>
                <a:tab pos="5040630" algn="l"/>
                <a:tab pos="7179309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To	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me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si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uat</a:t>
            </a:r>
            <a:r>
              <a:rPr sz="2800" b="1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operation		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00266" y="5707786"/>
            <a:ext cx="1905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minimum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26794" y="6134811"/>
            <a:ext cx="2818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possible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time.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1539" y="0"/>
            <a:ext cx="7560945" cy="1524000"/>
            <a:chOff x="891539" y="0"/>
            <a:chExt cx="7560945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39" y="0"/>
              <a:ext cx="7560564" cy="9753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4532" y="512063"/>
              <a:ext cx="2226564" cy="10119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3523" y="83311"/>
            <a:ext cx="685863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0" marR="5080" indent="-2604135">
              <a:lnSpc>
                <a:spcPct val="100000"/>
              </a:lnSpc>
              <a:spcBef>
                <a:spcPts val="100"/>
              </a:spcBef>
            </a:pPr>
            <a:r>
              <a:rPr sz="3600" u="none" spc="-5" dirty="0">
                <a:solidFill>
                  <a:srgbClr val="00AF50"/>
                </a:solidFill>
              </a:rPr>
              <a:t>Security Officer </a:t>
            </a:r>
            <a:r>
              <a:rPr sz="3600" u="none" dirty="0">
                <a:solidFill>
                  <a:srgbClr val="00AF50"/>
                </a:solidFill>
              </a:rPr>
              <a:t>/ Asst. </a:t>
            </a:r>
            <a:r>
              <a:rPr sz="3600" u="none" spc="-5" dirty="0">
                <a:solidFill>
                  <a:srgbClr val="00AF50"/>
                </a:solidFill>
              </a:rPr>
              <a:t>Security </a:t>
            </a:r>
            <a:r>
              <a:rPr sz="3600" u="none" spc="-990" dirty="0">
                <a:solidFill>
                  <a:srgbClr val="00AF50"/>
                </a:solidFill>
              </a:rPr>
              <a:t> </a:t>
            </a:r>
            <a:r>
              <a:rPr sz="3600" u="none" spc="-5" dirty="0">
                <a:solidFill>
                  <a:srgbClr val="00AF50"/>
                </a:solidFill>
              </a:rPr>
              <a:t>Officer: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472440" y="1487424"/>
            <a:ext cx="8310880" cy="3870960"/>
            <a:chOff x="472440" y="1487424"/>
            <a:chExt cx="8310880" cy="387096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" y="1510284"/>
              <a:ext cx="437388" cy="4251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196" y="1487424"/>
              <a:ext cx="591311" cy="457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488" y="1487424"/>
              <a:ext cx="1149096" cy="457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8088" y="1487424"/>
              <a:ext cx="414527" cy="457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2595" y="1487424"/>
              <a:ext cx="1094232" cy="457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6807" y="1487424"/>
              <a:ext cx="1612391" cy="457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9180" y="1487424"/>
              <a:ext cx="931163" cy="457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799" y="1487424"/>
              <a:ext cx="647700" cy="457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480" y="1487424"/>
              <a:ext cx="1607820" cy="457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2756" y="1487424"/>
              <a:ext cx="554735" cy="457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65947" y="1487424"/>
              <a:ext cx="816863" cy="457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6196" y="1682496"/>
              <a:ext cx="1104900" cy="457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2036" y="1682496"/>
              <a:ext cx="880872" cy="457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92323" y="1682496"/>
              <a:ext cx="499872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1612" y="1682496"/>
              <a:ext cx="646176" cy="457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8728" y="1682496"/>
              <a:ext cx="1406652" cy="4572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44795" y="1682496"/>
              <a:ext cx="507491" cy="457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51704" y="1682496"/>
              <a:ext cx="646176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8819" y="1682496"/>
              <a:ext cx="859535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57772" y="1682496"/>
              <a:ext cx="691896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0608" y="1682496"/>
              <a:ext cx="530351" cy="457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81899" y="1682496"/>
              <a:ext cx="653796" cy="457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35111" y="1682496"/>
              <a:ext cx="647700" cy="457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6196" y="1877568"/>
              <a:ext cx="1403604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11679" y="1877568"/>
              <a:ext cx="894588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05100" y="1877568"/>
              <a:ext cx="548639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49523" y="1877568"/>
              <a:ext cx="646176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89960" y="1877568"/>
              <a:ext cx="528827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6095" y="1877568"/>
              <a:ext cx="414527" cy="457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26407" y="1877568"/>
              <a:ext cx="723900" cy="4572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75987" y="1877568"/>
              <a:ext cx="347472" cy="4572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" y="2144268"/>
              <a:ext cx="437388" cy="4251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6196" y="2121408"/>
              <a:ext cx="579120" cy="4572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03959" y="2121408"/>
              <a:ext cx="816864" cy="4572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40992" y="2121408"/>
              <a:ext cx="1231392" cy="4572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1028" y="2121408"/>
              <a:ext cx="647700" cy="4572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58895" y="2121408"/>
              <a:ext cx="1057655" cy="4572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42231" y="2121408"/>
              <a:ext cx="623315" cy="4572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84192" y="2121408"/>
              <a:ext cx="1484376" cy="4572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87211" y="2121408"/>
              <a:ext cx="720852" cy="4572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26707" y="2121408"/>
              <a:ext cx="646176" cy="4572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93051" y="2121408"/>
              <a:ext cx="861059" cy="4572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72756" y="2121408"/>
              <a:ext cx="691896" cy="4572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84820" y="2121408"/>
              <a:ext cx="697992" cy="4572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06196" y="2316480"/>
              <a:ext cx="557784" cy="4572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05484" y="2316480"/>
              <a:ext cx="1341119" cy="4572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88107" y="2316480"/>
              <a:ext cx="886968" cy="4572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15056" y="2316480"/>
              <a:ext cx="792480" cy="4572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749040" y="2316480"/>
              <a:ext cx="665988" cy="4572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55007" y="2316480"/>
              <a:ext cx="1210056" cy="4572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6568" y="2316480"/>
              <a:ext cx="815339" cy="4572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63411" y="2316480"/>
              <a:ext cx="551688" cy="4572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56604" y="2316480"/>
              <a:ext cx="1399031" cy="4572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595616" y="2316480"/>
              <a:ext cx="1187196" cy="4572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06196" y="2511552"/>
              <a:ext cx="838200" cy="4572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41704" y="2511552"/>
              <a:ext cx="778764" cy="4572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46148" y="2511552"/>
              <a:ext cx="347472" cy="4572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" y="2778252"/>
              <a:ext cx="437388" cy="42519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6196" y="2755391"/>
              <a:ext cx="862584" cy="4572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34668" y="2755391"/>
              <a:ext cx="667512" cy="4572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66543" y="2755391"/>
              <a:ext cx="1210056" cy="4572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40963" y="2755391"/>
              <a:ext cx="816863" cy="4572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23716" y="2755391"/>
              <a:ext cx="740663" cy="4572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0268" y="2755391"/>
              <a:ext cx="553212" cy="4572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849368" y="2755391"/>
              <a:ext cx="1400556" cy="4572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114287" y="2755391"/>
              <a:ext cx="1185671" cy="4572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164323" y="2755391"/>
              <a:ext cx="897635" cy="4572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927847" y="2755391"/>
              <a:ext cx="854963" cy="45720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06196" y="2950463"/>
              <a:ext cx="949452" cy="45720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52956" y="2950463"/>
              <a:ext cx="1033271" cy="4572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383535" y="2950463"/>
              <a:ext cx="550163" cy="45720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732532" y="2950463"/>
              <a:ext cx="1109471" cy="45720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640835" y="2950463"/>
              <a:ext cx="1680972" cy="45720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122163" y="2950463"/>
              <a:ext cx="557784" cy="4572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477255" y="2950463"/>
              <a:ext cx="1554479" cy="4572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833616" y="2950463"/>
              <a:ext cx="498348" cy="45720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129271" y="2950463"/>
              <a:ext cx="1530096" cy="45720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85047" y="2950463"/>
              <a:ext cx="347472" cy="4572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" y="3217163"/>
              <a:ext cx="437388" cy="42519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6196" y="3194303"/>
              <a:ext cx="579120" cy="4572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00912" y="3194303"/>
              <a:ext cx="816863" cy="4572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834895" y="3194303"/>
              <a:ext cx="652271" cy="4572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304288" y="3194303"/>
              <a:ext cx="771144" cy="4572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892551" y="3194303"/>
              <a:ext cx="667512" cy="4572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375660" y="3194303"/>
              <a:ext cx="1147572" cy="45720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340351" y="3194303"/>
              <a:ext cx="816863" cy="4572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972811" y="3194303"/>
              <a:ext cx="886967" cy="45720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676899" y="3194303"/>
              <a:ext cx="937259" cy="4572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429755" y="3194303"/>
              <a:ext cx="771144" cy="4572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016496" y="3194303"/>
              <a:ext cx="667511" cy="4572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501128" y="3194303"/>
              <a:ext cx="1281683" cy="4572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06196" y="3389375"/>
              <a:ext cx="1130808" cy="4572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734312" y="3389375"/>
              <a:ext cx="1232915" cy="4572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66060" y="3389375"/>
              <a:ext cx="502920" cy="45720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64763" y="3389375"/>
              <a:ext cx="778763" cy="4572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640835" y="3389375"/>
              <a:ext cx="1016508" cy="4572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457699" y="3389375"/>
              <a:ext cx="1530096" cy="4572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786628" y="3389375"/>
              <a:ext cx="502920" cy="45720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085331" y="3389375"/>
              <a:ext cx="690371" cy="45720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01384" y="3389375"/>
              <a:ext cx="347471" cy="45720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" y="3656075"/>
              <a:ext cx="437388" cy="42519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806196" y="3633216"/>
              <a:ext cx="577596" cy="45720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81100" y="3633216"/>
              <a:ext cx="815339" cy="45720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793748" y="3633216"/>
              <a:ext cx="1030224" cy="45720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19756" y="3633216"/>
              <a:ext cx="646176" cy="45720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061716" y="3633216"/>
              <a:ext cx="903732" cy="45720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761231" y="3633216"/>
              <a:ext cx="665988" cy="45720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224528" y="3633216"/>
              <a:ext cx="1266444" cy="45720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288280" y="3633216"/>
              <a:ext cx="557784" cy="45720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643372" y="3633216"/>
              <a:ext cx="1633727" cy="45720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072883" y="3633216"/>
              <a:ext cx="815340" cy="4572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684008" y="3633216"/>
              <a:ext cx="574548" cy="4572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055863" y="3633216"/>
              <a:ext cx="726948" cy="45720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196" y="3828288"/>
              <a:ext cx="414528" cy="4572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4984" y="3828288"/>
              <a:ext cx="528828" cy="4572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120" y="3828288"/>
              <a:ext cx="414528" cy="4572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51431" y="3828288"/>
              <a:ext cx="723900" cy="45720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01012" y="3828288"/>
              <a:ext cx="347472" cy="4572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" y="4094988"/>
              <a:ext cx="437388" cy="42519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6196" y="4072128"/>
              <a:ext cx="579120" cy="4572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14627" y="4072128"/>
              <a:ext cx="816863" cy="4572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862328" y="4072128"/>
              <a:ext cx="1030224" cy="45720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1863" y="4072128"/>
              <a:ext cx="507492" cy="4572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058668" y="4072128"/>
              <a:ext cx="1313687" cy="4572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201668" y="4072128"/>
              <a:ext cx="620267" cy="4572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4072128"/>
              <a:ext cx="347472" cy="4572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25924" y="4072128"/>
              <a:ext cx="559308" cy="45720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116068" y="4072128"/>
              <a:ext cx="1633728" cy="45720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579107" y="4072128"/>
              <a:ext cx="816863" cy="4572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226808" y="4072128"/>
              <a:ext cx="864107" cy="4572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920228" y="4072128"/>
              <a:ext cx="790955" cy="45720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436863" y="4072128"/>
              <a:ext cx="345948" cy="4572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06196" y="4267200"/>
              <a:ext cx="1039368" cy="4572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920" y="4267200"/>
              <a:ext cx="414528" cy="45720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856231" y="4267200"/>
              <a:ext cx="1210056" cy="4572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863595" y="4267200"/>
              <a:ext cx="1039368" cy="4572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3319" y="4267200"/>
              <a:ext cx="414527" cy="4572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913631" y="4267200"/>
              <a:ext cx="1133856" cy="4572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847843" y="4267200"/>
              <a:ext cx="1005839" cy="4572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79363" y="4267200"/>
              <a:ext cx="347472" cy="4572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" y="4533900"/>
              <a:ext cx="437388" cy="425195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806196" y="4511040"/>
              <a:ext cx="691896" cy="4572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363979" y="4511040"/>
              <a:ext cx="749807" cy="4572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979676" y="4511040"/>
              <a:ext cx="682751" cy="4572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529840" y="4511040"/>
              <a:ext cx="740663" cy="4572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137916" y="4511040"/>
              <a:ext cx="1031747" cy="4572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5551" y="4511040"/>
              <a:ext cx="646176" cy="45720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547616" y="4511040"/>
              <a:ext cx="809243" cy="4572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224272" y="4511040"/>
              <a:ext cx="1130808" cy="45720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220968" y="4511040"/>
              <a:ext cx="943356" cy="45720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031735" y="4511040"/>
              <a:ext cx="1385316" cy="45720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82940" y="4511040"/>
              <a:ext cx="499872" cy="45720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806196" y="4706112"/>
              <a:ext cx="2049780" cy="4572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581656" y="4706112"/>
              <a:ext cx="371856" cy="45720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679191" y="4706112"/>
              <a:ext cx="1488947" cy="45720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070604" y="4706112"/>
              <a:ext cx="499872" cy="45720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472940" y="4706112"/>
              <a:ext cx="1607819" cy="457200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3224" y="4706112"/>
              <a:ext cx="931164" cy="45720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818375" y="4706112"/>
              <a:ext cx="1562100" cy="45720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284463" y="4706112"/>
              <a:ext cx="498348" cy="45720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06196" y="4901183"/>
              <a:ext cx="1530096" cy="45719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1972" y="4901183"/>
              <a:ext cx="347472" cy="457199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578916" y="1540510"/>
            <a:ext cx="8074025" cy="368363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marR="6350" indent="-342900" algn="just">
              <a:lnSpc>
                <a:spcPts val="1540"/>
              </a:lnSpc>
              <a:spcBef>
                <a:spcPts val="459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hearing / getting information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about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emergency,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he shall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restrict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 entry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personnel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600" b="1" spc="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sz="1600" b="1" spc="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directions</a:t>
            </a:r>
            <a:r>
              <a:rPr sz="1600" b="1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given</a:t>
            </a:r>
            <a:r>
              <a:rPr sz="16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6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SI</a:t>
            </a:r>
            <a:r>
              <a:rPr sz="16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SED.</a:t>
            </a:r>
            <a:endParaRPr sz="1600">
              <a:latin typeface="Verdana"/>
              <a:cs typeface="Verdana"/>
            </a:endParaRPr>
          </a:p>
          <a:p>
            <a:pPr marL="355600" marR="6985" indent="-342900" algn="just">
              <a:lnSpc>
                <a:spcPct val="80100"/>
              </a:lnSpc>
              <a:spcBef>
                <a:spcPts val="39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sz="1600" b="1" spc="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shall</a:t>
            </a:r>
            <a:r>
              <a:rPr sz="1600" b="1" spc="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regulate</a:t>
            </a:r>
            <a:r>
              <a:rPr sz="1600" b="1" spc="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b="1" spc="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personnel</a:t>
            </a:r>
            <a:r>
              <a:rPr sz="1600" b="1" spc="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movement</a:t>
            </a:r>
            <a:r>
              <a:rPr sz="1600" b="1" spc="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1600" b="1" spc="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b="1" spc="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1600" b="1" spc="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r>
              <a:rPr sz="1600" b="1" spc="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600" b="1" spc="-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no outsiders other than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fire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services shall be permitted through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main</a:t>
            </a:r>
            <a:r>
              <a:rPr sz="16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gate.</a:t>
            </a:r>
            <a:endParaRPr sz="1600">
              <a:latin typeface="Verdana"/>
              <a:cs typeface="Verdana"/>
            </a:endParaRPr>
          </a:p>
          <a:p>
            <a:pPr marL="355600" marR="6350" indent="-342900" algn="just">
              <a:lnSpc>
                <a:spcPct val="80000"/>
              </a:lnSpc>
              <a:spcBef>
                <a:spcPts val="384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GSFC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 fire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shall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also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be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permitted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north</a:t>
            </a:r>
            <a:r>
              <a:rPr sz="1600" b="1" spc="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gate, </a:t>
            </a:r>
            <a:r>
              <a:rPr sz="1600" b="1" spc="-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16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should</a:t>
            </a:r>
            <a:r>
              <a:rPr sz="16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6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opened</a:t>
            </a:r>
            <a:r>
              <a:rPr sz="1600" b="1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immediately</a:t>
            </a:r>
            <a:r>
              <a:rPr sz="1600" b="1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6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declaration</a:t>
            </a:r>
            <a:r>
              <a:rPr sz="1600" b="1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6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emergency.</a:t>
            </a:r>
            <a:endParaRPr sz="1600">
              <a:latin typeface="Verdana"/>
              <a:cs typeface="Verdana"/>
            </a:endParaRPr>
          </a:p>
          <a:p>
            <a:pPr marL="355600" marR="6985" indent="-342900" algn="just">
              <a:lnSpc>
                <a:spcPts val="1540"/>
              </a:lnSpc>
              <a:spcBef>
                <a:spcPts val="36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He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shall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hold fire tenders from IPCL, GSFC,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VMC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fire services,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Gujarat</a:t>
            </a:r>
            <a:r>
              <a:rPr sz="16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Refinery</a:t>
            </a:r>
            <a:r>
              <a:rPr sz="16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16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16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during</a:t>
            </a:r>
            <a:r>
              <a:rPr sz="16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16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16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site.</a:t>
            </a:r>
            <a:endParaRPr sz="1600">
              <a:latin typeface="Verdana"/>
              <a:cs typeface="Verdana"/>
            </a:endParaRPr>
          </a:p>
          <a:p>
            <a:pPr marL="355600" indent="-342900" algn="just">
              <a:lnSpc>
                <a:spcPts val="1730"/>
              </a:lnSpc>
              <a:spcBef>
                <a:spcPts val="1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sz="16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shall</a:t>
            </a:r>
            <a:r>
              <a:rPr sz="16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inform</a:t>
            </a:r>
            <a:r>
              <a:rPr sz="16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listed</a:t>
            </a:r>
            <a:r>
              <a:rPr sz="16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fire</a:t>
            </a:r>
            <a:r>
              <a:rPr sz="16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brigades</a:t>
            </a:r>
            <a:r>
              <a:rPr sz="1600" b="1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6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instructions</a:t>
            </a:r>
            <a:r>
              <a:rPr sz="16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6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Dy</a:t>
            </a:r>
            <a:r>
              <a:rPr sz="16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CFO</a:t>
            </a:r>
            <a:endParaRPr sz="1600">
              <a:latin typeface="Verdana"/>
              <a:cs typeface="Verdana"/>
            </a:endParaRPr>
          </a:p>
          <a:p>
            <a:pPr marL="355600">
              <a:lnSpc>
                <a:spcPts val="1730"/>
              </a:lnSpc>
            </a:pP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1600" b="1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SI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 /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 SED.</a:t>
            </a:r>
            <a:endParaRPr sz="1600">
              <a:latin typeface="Verdana"/>
              <a:cs typeface="Verdana"/>
            </a:endParaRPr>
          </a:p>
          <a:p>
            <a:pPr marL="355600" marR="5080" indent="-342900" algn="just">
              <a:lnSpc>
                <a:spcPts val="1540"/>
              </a:lnSpc>
              <a:spcBef>
                <a:spcPts val="37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He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shall inform to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hospitals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etc. on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instructions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from SED/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Adm. 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Officer</a:t>
            </a:r>
            <a:r>
              <a:rPr sz="16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16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Officer</a:t>
            </a:r>
            <a:r>
              <a:rPr sz="16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Medical</a:t>
            </a:r>
            <a:r>
              <a:rPr sz="16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officer.</a:t>
            </a:r>
            <a:endParaRPr sz="1600">
              <a:latin typeface="Verdana"/>
              <a:cs typeface="Verdana"/>
            </a:endParaRPr>
          </a:p>
          <a:p>
            <a:pPr marL="355600" marR="6350" indent="-342900" algn="just">
              <a:lnSpc>
                <a:spcPct val="80100"/>
              </a:lnSpc>
              <a:spcBef>
                <a:spcPts val="39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ASO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also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inform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local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officers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under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'Channels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600" b="1" spc="-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Communication-Intimation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of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Emergency'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about</a:t>
            </a:r>
            <a:r>
              <a:rPr sz="16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declaration</a:t>
            </a:r>
            <a:r>
              <a:rPr sz="16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Verdana"/>
                <a:cs typeface="Verdana"/>
              </a:rPr>
              <a:t>emergency.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7967" y="321563"/>
            <a:ext cx="664311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0100" y="457022"/>
            <a:ext cx="6009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5" dirty="0">
                <a:solidFill>
                  <a:srgbClr val="00AF50"/>
                </a:solidFill>
              </a:rPr>
              <a:t>Emergency</a:t>
            </a:r>
            <a:r>
              <a:rPr u="none" spc="-25" dirty="0">
                <a:solidFill>
                  <a:srgbClr val="00AF50"/>
                </a:solidFill>
              </a:rPr>
              <a:t> </a:t>
            </a:r>
            <a:r>
              <a:rPr u="none" spc="-5" dirty="0">
                <a:solidFill>
                  <a:srgbClr val="00AF50"/>
                </a:solidFill>
              </a:rPr>
              <a:t>Management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1856" y="1473708"/>
            <a:ext cx="8437245" cy="4703445"/>
            <a:chOff x="371856" y="1473708"/>
            <a:chExt cx="8437245" cy="47034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1510284"/>
              <a:ext cx="649224" cy="63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1473708"/>
              <a:ext cx="1680972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7335" y="1473708"/>
              <a:ext cx="765048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7707" y="1473708"/>
              <a:ext cx="1149095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1420" y="1473708"/>
              <a:ext cx="551688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7723" y="1473708"/>
              <a:ext cx="1347215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60264" y="1473708"/>
              <a:ext cx="1680972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6559" y="1473708"/>
              <a:ext cx="142341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5299" y="1473708"/>
              <a:ext cx="693420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040" y="1766316"/>
              <a:ext cx="1659636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9028" y="1766316"/>
              <a:ext cx="963168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59023" y="1766316"/>
              <a:ext cx="154381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9664" y="1766316"/>
              <a:ext cx="1825752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62244" y="1766316"/>
              <a:ext cx="745235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4308" y="1766316"/>
              <a:ext cx="964691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5827" y="1766316"/>
              <a:ext cx="1802892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1040" y="2058924"/>
              <a:ext cx="2313432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09088" y="2058924"/>
              <a:ext cx="515112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2461260"/>
              <a:ext cx="649224" cy="6309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040" y="2424683"/>
              <a:ext cx="1821180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57044" y="2424683"/>
              <a:ext cx="2615184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08576" y="2424683"/>
              <a:ext cx="1821179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64579" y="2424683"/>
              <a:ext cx="609600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10527" y="2424683"/>
              <a:ext cx="2298192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1040" y="2717291"/>
              <a:ext cx="1039368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40992" y="2717291"/>
              <a:ext cx="2189987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31564" y="2717291"/>
              <a:ext cx="1725167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57315" y="2717291"/>
              <a:ext cx="743712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1611" y="2717291"/>
              <a:ext cx="2007107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1040" y="3009900"/>
              <a:ext cx="2328672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30067" y="3009900"/>
              <a:ext cx="2567939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98364" y="3009900"/>
              <a:ext cx="1039367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39611" y="3009900"/>
              <a:ext cx="2769108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1040" y="3302508"/>
              <a:ext cx="2068068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63723" y="3302508"/>
              <a:ext cx="515112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2084" y="3668268"/>
              <a:ext cx="2034539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06395" y="3668268"/>
              <a:ext cx="963168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67811" y="3668268"/>
              <a:ext cx="2122932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90515" y="3668268"/>
              <a:ext cx="893063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78196" y="3668268"/>
              <a:ext cx="527303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4070603"/>
              <a:ext cx="649224" cy="63093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01040" y="4034028"/>
              <a:ext cx="2267712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73095" y="4034028"/>
              <a:ext cx="742187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15056" y="4034028"/>
              <a:ext cx="1606295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1123" y="4034028"/>
              <a:ext cx="765048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85944" y="4034028"/>
              <a:ext cx="1456944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37503" y="4034028"/>
              <a:ext cx="515112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4436363"/>
              <a:ext cx="649224" cy="6309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1040" y="4399787"/>
              <a:ext cx="2125980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28316" y="4399787"/>
              <a:ext cx="742187" cy="6797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71800" y="4399787"/>
              <a:ext cx="1045463" cy="6797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17035" y="4399787"/>
              <a:ext cx="515112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31920" y="4399787"/>
              <a:ext cx="1781555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4771" y="4399787"/>
              <a:ext cx="765048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879591" y="4399787"/>
              <a:ext cx="2807208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81415" y="4399787"/>
              <a:ext cx="515112" cy="679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4802123"/>
              <a:ext cx="649224" cy="63093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01040" y="4765548"/>
              <a:ext cx="1664208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063495" y="4765548"/>
              <a:ext cx="1962911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726179" y="4765548"/>
              <a:ext cx="1519427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946903" y="4765548"/>
              <a:ext cx="2295144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36664" y="4765548"/>
              <a:ext cx="515112" cy="6797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5167884"/>
              <a:ext cx="649224" cy="6309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01040" y="5131308"/>
              <a:ext cx="2103120" cy="6797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03932" y="5131308"/>
              <a:ext cx="963168" cy="679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168395" y="5131308"/>
              <a:ext cx="1781556" cy="6797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1247" y="5131308"/>
              <a:ext cx="765048" cy="679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116067" y="5131308"/>
              <a:ext cx="2237232" cy="6797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47915" y="5131308"/>
              <a:ext cx="515112" cy="6797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5533643"/>
              <a:ext cx="649224" cy="6309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1040" y="5497067"/>
              <a:ext cx="2394204" cy="6797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95016" y="5497067"/>
              <a:ext cx="1539240" cy="6797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35552" y="5497067"/>
              <a:ext cx="1039368" cy="6797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773167" y="5497067"/>
              <a:ext cx="2121408" cy="6797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89191" y="5497067"/>
              <a:ext cx="515112" cy="679704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535940" y="1558493"/>
            <a:ext cx="8074025" cy="44164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2900" algn="just">
              <a:lnSpc>
                <a:spcPct val="80100"/>
              </a:lnSpc>
              <a:spcBef>
                <a:spcPts val="6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Natural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man-made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causes,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 beyond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coping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capacity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of the affected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community.</a:t>
            </a:r>
            <a:endParaRPr sz="2400">
              <a:latin typeface="Verdana"/>
              <a:cs typeface="Verdana"/>
            </a:endParaRPr>
          </a:p>
          <a:p>
            <a:pPr marL="355600" marR="6985" indent="-342900" algn="just">
              <a:lnSpc>
                <a:spcPct val="80000"/>
              </a:lnSpc>
              <a:spcBef>
                <a:spcPts val="5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Disaster Management involves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continuous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integrated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planning,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organising,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coordinating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implementing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measures.</a:t>
            </a:r>
            <a:endParaRPr sz="2400">
              <a:latin typeface="Verdana"/>
              <a:cs typeface="Verdana"/>
            </a:endParaRPr>
          </a:p>
          <a:p>
            <a:pPr marL="326390" algn="just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Measures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necessary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for: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Prevention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 danger or threat.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Mitigation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risk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severity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consequences.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Prompt</a:t>
            </a: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response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during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Assessing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the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severity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magnitude.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Evacuation, rescue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treatment.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856" y="1473708"/>
            <a:ext cx="8437245" cy="4483735"/>
            <a:chOff x="371856" y="1473708"/>
            <a:chExt cx="8437245" cy="4483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" y="1473708"/>
              <a:ext cx="1929383" cy="6797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6084" y="1473708"/>
              <a:ext cx="1045463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1876044"/>
              <a:ext cx="649224" cy="63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040" y="1839468"/>
              <a:ext cx="2080260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1844" y="1839468"/>
              <a:ext cx="1202435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4823" y="1839468"/>
              <a:ext cx="2103120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8488" y="1839468"/>
              <a:ext cx="1040891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9923" y="1839468"/>
              <a:ext cx="1228344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8812" y="1839468"/>
              <a:ext cx="1549907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040" y="2132076"/>
              <a:ext cx="821436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8300" y="2132076"/>
              <a:ext cx="2228088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0084" y="2132076"/>
              <a:ext cx="1953767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7547" y="2132076"/>
              <a:ext cx="1040892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2135" y="2132076"/>
              <a:ext cx="1780032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55863" y="2132076"/>
              <a:ext cx="752855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040" y="2424683"/>
              <a:ext cx="1438656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39467" y="2424683"/>
              <a:ext cx="2478024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20311" y="2424683"/>
              <a:ext cx="1482852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05984" y="2424683"/>
              <a:ext cx="963167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70447" y="2424683"/>
              <a:ext cx="1824227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94448" y="2424683"/>
              <a:ext cx="1173479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62544" y="2424683"/>
              <a:ext cx="515111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2827019"/>
              <a:ext cx="649224" cy="6309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1040" y="2790444"/>
              <a:ext cx="146456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37003" y="2790444"/>
              <a:ext cx="1318259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28188" y="2790444"/>
              <a:ext cx="690372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91484" y="2790444"/>
              <a:ext cx="609600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72484" y="2790444"/>
              <a:ext cx="1242060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85944" y="2790444"/>
              <a:ext cx="894588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51932" y="2790444"/>
              <a:ext cx="2740152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63484" y="2790444"/>
              <a:ext cx="745235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1040" y="3083052"/>
              <a:ext cx="1458468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25395" y="3083052"/>
              <a:ext cx="1706880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98163" y="3083052"/>
              <a:ext cx="1229867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93920" y="3083052"/>
              <a:ext cx="1769364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29171" y="3083052"/>
              <a:ext cx="966216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61275" y="3083052"/>
              <a:ext cx="1647444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1040" y="3375659"/>
              <a:ext cx="1472184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74520" y="3375659"/>
              <a:ext cx="2545080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22420" y="3375659"/>
              <a:ext cx="1039368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60035" y="3375659"/>
              <a:ext cx="2052827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14159" y="3375659"/>
              <a:ext cx="1527048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35824" y="3375659"/>
              <a:ext cx="515112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3777996"/>
              <a:ext cx="649224" cy="63093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1040" y="3741419"/>
              <a:ext cx="850391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42644" y="3741419"/>
              <a:ext cx="964692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100072" y="3741419"/>
              <a:ext cx="1705355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95116" y="3741419"/>
              <a:ext cx="2322576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08903" y="3741419"/>
              <a:ext cx="1217676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717791" y="3741419"/>
              <a:ext cx="2090927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1040" y="4034028"/>
              <a:ext cx="1039368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14856" y="4034028"/>
              <a:ext cx="1639824" cy="6797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29128" y="4034028"/>
              <a:ext cx="1964436" cy="6797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68011" y="4034028"/>
              <a:ext cx="961643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04103" y="4034028"/>
              <a:ext cx="752855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931408" y="4034028"/>
              <a:ext cx="822960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30340" y="4034028"/>
              <a:ext cx="2278379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01040" y="4326636"/>
              <a:ext cx="1519428" cy="679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1764" y="4326636"/>
              <a:ext cx="963168" cy="67970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84704" y="4326636"/>
              <a:ext cx="1536192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22191" y="4326636"/>
              <a:ext cx="742188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65676" y="4326636"/>
              <a:ext cx="963168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928615" y="4326636"/>
              <a:ext cx="1281684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04915" y="4326636"/>
              <a:ext cx="515112" cy="6797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4728972"/>
              <a:ext cx="649224" cy="63093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1040" y="4692396"/>
              <a:ext cx="2301240" cy="6797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846832" y="4692396"/>
              <a:ext cx="2648712" cy="679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40096" y="4692396"/>
              <a:ext cx="1155191" cy="6797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592823" y="4692396"/>
              <a:ext cx="1548383" cy="679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7284" y="4692396"/>
              <a:ext cx="821435" cy="6797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01040" y="4985004"/>
              <a:ext cx="1347216" cy="6797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897380" y="4985004"/>
              <a:ext cx="1944623" cy="67970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91127" y="4985004"/>
              <a:ext cx="894588" cy="6797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36364" y="4985004"/>
              <a:ext cx="1895856" cy="6797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181344" y="4985004"/>
              <a:ext cx="1025651" cy="6797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056120" y="4985004"/>
              <a:ext cx="1158240" cy="6797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63484" y="4985004"/>
              <a:ext cx="745235" cy="6797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01040" y="5277611"/>
              <a:ext cx="2295144" cy="67970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90800" y="5277611"/>
              <a:ext cx="515112" cy="679704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535940" y="1558493"/>
            <a:ext cx="8072755" cy="324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Continue……</a:t>
            </a:r>
            <a:endParaRPr sz="2400">
              <a:latin typeface="Verdana"/>
              <a:cs typeface="Verdana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58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Therefore</a:t>
            </a:r>
            <a:r>
              <a:rPr sz="2400" b="1" spc="6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2400" b="1" spc="6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situations</a:t>
            </a:r>
            <a:r>
              <a:rPr sz="2400" b="1" spc="6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risks</a:t>
            </a:r>
            <a:r>
              <a:rPr sz="2400" b="1" spc="6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should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visualized,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assessed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planned</a:t>
            </a:r>
            <a:r>
              <a:rPr sz="2400" b="1" spc="8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tackle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successfully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shortest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time.</a:t>
            </a:r>
            <a:endParaRPr sz="2400">
              <a:latin typeface="Verdana"/>
              <a:cs typeface="Verdana"/>
            </a:endParaRPr>
          </a:p>
          <a:p>
            <a:pPr marL="355600" marR="5080" indent="-342900" algn="just">
              <a:lnSpc>
                <a:spcPts val="2300"/>
              </a:lnSpc>
              <a:spcBef>
                <a:spcPts val="56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Hence there is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need for consideration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safety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aspects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right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the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design,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siting,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construction</a:t>
            </a:r>
            <a:r>
              <a:rPr sz="24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operation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stages.</a:t>
            </a:r>
            <a:endParaRPr sz="2400">
              <a:latin typeface="Verdana"/>
              <a:cs typeface="Verdana"/>
            </a:endParaRPr>
          </a:p>
          <a:p>
            <a:pPr marL="355600" marR="5080" indent="-342900" algn="just">
              <a:lnSpc>
                <a:spcPct val="80100"/>
              </a:lnSpc>
              <a:spcBef>
                <a:spcPts val="60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aspects anticipated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manmade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and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natural disasters are to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considered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during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plant.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35940" y="4778502"/>
            <a:ext cx="807212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42900" algn="r">
              <a:lnSpc>
                <a:spcPts val="2590"/>
              </a:lnSpc>
              <a:spcBef>
                <a:spcPts val="100"/>
              </a:spcBef>
              <a:buClr>
                <a:srgbClr val="FFFF99"/>
              </a:buClr>
              <a:buFont typeface="Wingdings"/>
              <a:buChar char=""/>
              <a:tabLst>
                <a:tab pos="342900" algn="l"/>
                <a:tab pos="2489200" algn="l"/>
                <a:tab pos="4982210" algn="l"/>
                <a:tab pos="6235700" algn="l"/>
                <a:tab pos="7630159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ergenc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y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nage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	Plan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shoul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d	be</a:t>
            </a:r>
            <a:endParaRPr sz="2400">
              <a:latin typeface="Verdana"/>
              <a:cs typeface="Verdana"/>
            </a:endParaRPr>
          </a:p>
          <a:p>
            <a:pPr marR="5080" algn="r">
              <a:lnSpc>
                <a:spcPts val="2590"/>
              </a:lnSpc>
            </a:pP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78839" y="5071109"/>
            <a:ext cx="7135495" cy="6845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>
              <a:lnSpc>
                <a:spcPts val="2310"/>
              </a:lnSpc>
              <a:spcBef>
                <a:spcPts val="650"/>
              </a:spcBef>
              <a:tabLst>
                <a:tab pos="1209040" algn="l"/>
                <a:tab pos="3002915" algn="l"/>
                <a:tab pos="3748404" algn="l"/>
                <a:tab pos="5493385" algn="l"/>
                <a:tab pos="6368415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mad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	av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able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fo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r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handlin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g	any	type 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0888" y="277368"/>
            <a:ext cx="5640323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3501" y="425018"/>
            <a:ext cx="4937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u="none" dirty="0">
                <a:latin typeface="Arial MT"/>
                <a:cs typeface="Arial MT"/>
              </a:rPr>
              <a:t>General</a:t>
            </a:r>
            <a:r>
              <a:rPr sz="4400" b="0" u="none" spc="-65" dirty="0">
                <a:latin typeface="Arial MT"/>
                <a:cs typeface="Arial MT"/>
              </a:rPr>
              <a:t> </a:t>
            </a:r>
            <a:r>
              <a:rPr sz="4400" b="0" u="none" dirty="0">
                <a:latin typeface="Arial MT"/>
                <a:cs typeface="Arial MT"/>
              </a:rPr>
              <a:t>information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900" y="1444752"/>
            <a:ext cx="5168265" cy="4632960"/>
            <a:chOff x="342900" y="1444752"/>
            <a:chExt cx="5168265" cy="46329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1488948"/>
              <a:ext cx="755904" cy="7330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536" y="1444752"/>
              <a:ext cx="2001012" cy="792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551" y="1444752"/>
              <a:ext cx="1661160" cy="7924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1915668"/>
              <a:ext cx="755904" cy="7330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536" y="1871472"/>
              <a:ext cx="2113788" cy="7924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851" y="1871472"/>
              <a:ext cx="1443227" cy="792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1608" y="1871472"/>
              <a:ext cx="1652015" cy="7924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2342388"/>
              <a:ext cx="755904" cy="733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536" y="2298191"/>
              <a:ext cx="1496568" cy="7924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8632" y="2298191"/>
              <a:ext cx="2244851" cy="792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2769108"/>
              <a:ext cx="755904" cy="7330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9536" y="2724912"/>
              <a:ext cx="1362456" cy="7924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4519" y="2724912"/>
              <a:ext cx="1103376" cy="7924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8900" y="2724912"/>
              <a:ext cx="1543812" cy="7924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5240" y="2724912"/>
              <a:ext cx="1685543" cy="7924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3195828"/>
              <a:ext cx="755904" cy="7330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9536" y="3151631"/>
              <a:ext cx="1284732" cy="7924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1827" y="3151631"/>
              <a:ext cx="600456" cy="7924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23288" y="3151631"/>
              <a:ext cx="1211580" cy="7924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7395" y="3151631"/>
              <a:ext cx="1184147" cy="7924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99104" y="3151631"/>
              <a:ext cx="600455" cy="7924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50564" y="3151631"/>
              <a:ext cx="1575815" cy="7924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3622547"/>
              <a:ext cx="755904" cy="7330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9536" y="3578352"/>
              <a:ext cx="1046988" cy="7924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6003" y="3578352"/>
              <a:ext cx="1303020" cy="7924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4049268"/>
              <a:ext cx="755904" cy="7330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9536" y="4005072"/>
              <a:ext cx="2048256" cy="7924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320" y="4005072"/>
              <a:ext cx="1905000" cy="7924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4475987"/>
              <a:ext cx="755904" cy="73304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9536" y="4431791"/>
              <a:ext cx="1796795" cy="7924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69335" y="4431791"/>
              <a:ext cx="2183891" cy="7924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4902708"/>
              <a:ext cx="755904" cy="73304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9536" y="4858511"/>
              <a:ext cx="2209800" cy="7924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23388" y="4858511"/>
              <a:ext cx="1078991" cy="7924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5329428"/>
              <a:ext cx="755904" cy="7330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9536" y="5285231"/>
              <a:ext cx="1403603" cy="7924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4144" y="5285231"/>
              <a:ext cx="1543811" cy="7924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08960" y="5285231"/>
              <a:ext cx="1598676" cy="79248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35940" y="1546682"/>
            <a:ext cx="4738370" cy="429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6100" indent="-534035">
              <a:lnSpc>
                <a:spcPct val="100000"/>
              </a:lnSpc>
              <a:spcBef>
                <a:spcPts val="95"/>
              </a:spcBef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Seismic</a:t>
            </a:r>
            <a:r>
              <a:rPr sz="28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Zones</a:t>
            </a:r>
            <a:endParaRPr sz="2800">
              <a:latin typeface="Verdana"/>
              <a:cs typeface="Verdana"/>
            </a:endParaRPr>
          </a:p>
          <a:p>
            <a:pPr marL="546100" indent="-5340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</a:tabLst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sz="28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wind</a:t>
            </a:r>
            <a:r>
              <a:rPr sz="2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speed</a:t>
            </a:r>
            <a:endParaRPr sz="2800">
              <a:latin typeface="Verdana"/>
              <a:cs typeface="Verdana"/>
            </a:endParaRPr>
          </a:p>
          <a:p>
            <a:pPr marL="546100" indent="-5340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</a:tabLst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Wind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direction</a:t>
            </a:r>
            <a:endParaRPr sz="2800">
              <a:latin typeface="Verdana"/>
              <a:cs typeface="Verdana"/>
            </a:endParaRPr>
          </a:p>
          <a:p>
            <a:pPr marL="546100" indent="-534035">
              <a:lnSpc>
                <a:spcPct val="100000"/>
              </a:lnSpc>
              <a:spcBef>
                <a:spcPts val="5"/>
              </a:spcBef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Rain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fall Earth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quake</a:t>
            </a:r>
            <a:endParaRPr sz="2800">
              <a:latin typeface="Verdana"/>
              <a:cs typeface="Verdana"/>
            </a:endParaRPr>
          </a:p>
          <a:p>
            <a:pPr marL="546100" indent="-5340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Max. and</a:t>
            </a:r>
            <a:r>
              <a:rPr sz="28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Min.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Temp</a:t>
            </a:r>
            <a:endParaRPr sz="2800">
              <a:latin typeface="Verdana"/>
              <a:cs typeface="Verdana"/>
            </a:endParaRPr>
          </a:p>
          <a:p>
            <a:pPr marL="546100" indent="-5340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</a:tabLst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r>
              <a:rPr sz="28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port</a:t>
            </a:r>
            <a:endParaRPr sz="2800">
              <a:latin typeface="Verdana"/>
              <a:cs typeface="Verdana"/>
            </a:endParaRPr>
          </a:p>
          <a:p>
            <a:pPr marL="546100" indent="-5340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</a:tabLst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Railway</a:t>
            </a:r>
            <a:r>
              <a:rPr sz="2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Station</a:t>
            </a:r>
            <a:endParaRPr sz="2800">
              <a:latin typeface="Verdana"/>
              <a:cs typeface="Verdana"/>
            </a:endParaRPr>
          </a:p>
          <a:p>
            <a:pPr marL="546100" indent="-5340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  <a:tab pos="2755900" algn="l"/>
              </a:tabLst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School	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/College</a:t>
            </a:r>
            <a:endParaRPr sz="2800">
              <a:latin typeface="Verdana"/>
              <a:cs typeface="Verdana"/>
            </a:endParaRPr>
          </a:p>
          <a:p>
            <a:pPr marL="546100" indent="-53403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</a:tabLst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Highway</a:t>
            </a:r>
            <a:r>
              <a:rPr sz="2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etc</a:t>
            </a:r>
            <a:endParaRPr sz="2800">
              <a:latin typeface="Verdana"/>
              <a:cs typeface="Verdana"/>
            </a:endParaRPr>
          </a:p>
          <a:p>
            <a:pPr marL="546100" indent="-534035">
              <a:lnSpc>
                <a:spcPct val="100000"/>
              </a:lnSpc>
              <a:spcBef>
                <a:spcPts val="5"/>
              </a:spcBef>
              <a:buClr>
                <a:srgbClr val="FFFF99"/>
              </a:buClr>
              <a:buFont typeface="Wingdings"/>
              <a:buChar char=""/>
              <a:tabLst>
                <a:tab pos="546100" algn="l"/>
                <a:tab pos="546735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r>
              <a:rPr sz="28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AREA</a:t>
            </a:r>
            <a:r>
              <a:rPr sz="28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MAPS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277368"/>
            <a:ext cx="6573011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7157" y="425018"/>
            <a:ext cx="5870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u="none" dirty="0">
                <a:latin typeface="Arial MT"/>
                <a:cs typeface="Arial MT"/>
              </a:rPr>
              <a:t>Emergency</a:t>
            </a:r>
            <a:r>
              <a:rPr sz="4400" b="0" u="none" spc="-45" dirty="0">
                <a:latin typeface="Arial MT"/>
                <a:cs typeface="Arial MT"/>
              </a:rPr>
              <a:t> </a:t>
            </a:r>
            <a:r>
              <a:rPr sz="4400" b="0" u="none" dirty="0">
                <a:latin typeface="Arial MT"/>
                <a:cs typeface="Arial MT"/>
              </a:rPr>
              <a:t>action</a:t>
            </a:r>
            <a:r>
              <a:rPr sz="4400" b="0" u="none" spc="-20" dirty="0">
                <a:latin typeface="Arial MT"/>
                <a:cs typeface="Arial MT"/>
              </a:rPr>
              <a:t> </a:t>
            </a:r>
            <a:r>
              <a:rPr sz="4400" b="0" u="none" dirty="0">
                <a:latin typeface="Arial MT"/>
                <a:cs typeface="Arial MT"/>
              </a:rPr>
              <a:t>plan,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1856" y="1473708"/>
            <a:ext cx="8437245" cy="5384800"/>
            <a:chOff x="371856" y="1473708"/>
            <a:chExt cx="8437245" cy="53848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1510284"/>
              <a:ext cx="649224" cy="63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1473708"/>
              <a:ext cx="2580132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2467" y="1473708"/>
              <a:ext cx="742187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5951" y="1473708"/>
              <a:ext cx="2295144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0867" y="1473708"/>
              <a:ext cx="2848356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1876044"/>
              <a:ext cx="649224" cy="6309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040" y="1839468"/>
              <a:ext cx="188976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2241804"/>
              <a:ext cx="649224" cy="6309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040" y="2205227"/>
              <a:ext cx="2232660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6520" y="2205227"/>
              <a:ext cx="742187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8479" y="2205227"/>
              <a:ext cx="2292096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3396" y="2205227"/>
              <a:ext cx="3191255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2607563"/>
              <a:ext cx="649224" cy="6309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040" y="2570988"/>
              <a:ext cx="1446275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8611" y="2570988"/>
              <a:ext cx="2247900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94759" y="2570988"/>
              <a:ext cx="2577084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68567" y="2570988"/>
              <a:ext cx="1039367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2973324"/>
              <a:ext cx="649224" cy="6309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040" y="2936747"/>
              <a:ext cx="1824227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9735" y="2936747"/>
              <a:ext cx="743712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7916" y="2936747"/>
              <a:ext cx="1283208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5591" y="2936747"/>
              <a:ext cx="2106167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96227" y="2936747"/>
              <a:ext cx="1039368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70063" y="2936747"/>
              <a:ext cx="1438655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040" y="3229356"/>
              <a:ext cx="2270760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66416" y="3229356"/>
              <a:ext cx="515112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3631691"/>
              <a:ext cx="649224" cy="6309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1040" y="3595115"/>
              <a:ext cx="1033272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92223" y="3595115"/>
              <a:ext cx="2284476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34611" y="3595115"/>
              <a:ext cx="1258824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51347" y="3595115"/>
              <a:ext cx="1217676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26935" y="3595115"/>
              <a:ext cx="2081783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1040" y="3887724"/>
              <a:ext cx="2162556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67939" y="3887724"/>
              <a:ext cx="830580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99816" y="3887724"/>
              <a:ext cx="1719072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4" y="3887724"/>
              <a:ext cx="2068067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88023" y="3887724"/>
              <a:ext cx="752855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40652" y="3887724"/>
              <a:ext cx="821436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4290059"/>
              <a:ext cx="649224" cy="6309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1040" y="4253484"/>
              <a:ext cx="1371599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60803" y="4253484"/>
              <a:ext cx="748283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97251" y="4253484"/>
              <a:ext cx="1671827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57244" y="4253484"/>
              <a:ext cx="2510028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56959" y="4253484"/>
              <a:ext cx="1510284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55408" y="4253484"/>
              <a:ext cx="1353311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01040" y="4546091"/>
              <a:ext cx="1164336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10867" y="4546091"/>
              <a:ext cx="1690116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48000" y="4546091"/>
              <a:ext cx="2510028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03520" y="4546091"/>
              <a:ext cx="1400555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51091" y="4546091"/>
              <a:ext cx="726947" cy="6797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923532" y="4546091"/>
              <a:ext cx="966216" cy="6797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635239" y="4546091"/>
              <a:ext cx="1173479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040" y="4838699"/>
              <a:ext cx="743712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79575" y="4838699"/>
              <a:ext cx="871727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45920" y="4838699"/>
              <a:ext cx="551688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92223" y="4838699"/>
              <a:ext cx="1033272" cy="679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560320" y="4838699"/>
              <a:ext cx="2587752" cy="67970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42688" y="4838699"/>
              <a:ext cx="515112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94147" y="4838699"/>
              <a:ext cx="1490472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219444" y="4838699"/>
              <a:ext cx="1437131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391399" y="4838699"/>
              <a:ext cx="1417320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01040" y="5131308"/>
              <a:ext cx="832104" cy="6797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69492" y="5131308"/>
              <a:ext cx="1348740" cy="6797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54579" y="5131308"/>
              <a:ext cx="2168651" cy="6797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9579" y="5131308"/>
              <a:ext cx="1039368" cy="679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035296" y="5131308"/>
              <a:ext cx="1324355" cy="6797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096000" y="5131308"/>
              <a:ext cx="2712720" cy="679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01040" y="5423916"/>
              <a:ext cx="726947" cy="6797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70432" y="5423916"/>
              <a:ext cx="966216" cy="6797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80616" y="5423916"/>
              <a:ext cx="871728" cy="67970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346960" y="5423916"/>
              <a:ext cx="551688" cy="6797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493263" y="5423916"/>
              <a:ext cx="1033272" cy="6797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268979" y="5423916"/>
              <a:ext cx="2296668" cy="6797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08091" y="5423916"/>
              <a:ext cx="1435608" cy="6797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87667" y="5423916"/>
              <a:ext cx="894588" cy="6797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126224" y="5423916"/>
              <a:ext cx="1682496" cy="67970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040" y="5716523"/>
              <a:ext cx="1039368" cy="67970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691639" y="5716523"/>
              <a:ext cx="1949195" cy="6797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593591" y="5716523"/>
              <a:ext cx="1859280" cy="67970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404103" y="5716523"/>
              <a:ext cx="728472" cy="6797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083808" y="5716523"/>
              <a:ext cx="1812036" cy="67970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847075" y="5716523"/>
              <a:ext cx="961644" cy="6797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01040" y="6009131"/>
              <a:ext cx="2066544" cy="6797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525267" y="6009131"/>
              <a:ext cx="728471" cy="6797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011423" y="6009131"/>
              <a:ext cx="1374648" cy="67970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145279" y="6009131"/>
              <a:ext cx="726948" cy="67970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629911" y="6009131"/>
              <a:ext cx="966215" cy="67970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353811" y="6009131"/>
              <a:ext cx="1495043" cy="67970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606540" y="6009131"/>
              <a:ext cx="2202179" cy="67970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01040" y="6301738"/>
              <a:ext cx="893063" cy="55626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295400" y="6301738"/>
              <a:ext cx="2412492" cy="55626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406139" y="6301738"/>
              <a:ext cx="742188" cy="55626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849623" y="6301738"/>
              <a:ext cx="2295144" cy="556260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535940" y="1558493"/>
            <a:ext cx="8073390" cy="5220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Maintenance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 preparedness,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Records,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Periodicity</a:t>
            </a:r>
            <a:r>
              <a:rPr sz="24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conducting</a:t>
            </a:r>
            <a:r>
              <a:rPr sz="2400" b="1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drills/exercises,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awareness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programmes</a:t>
            </a: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ts val="259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  <a:tab pos="2113915" algn="l"/>
                <a:tab pos="2792730" algn="l"/>
                <a:tab pos="4010660" algn="l"/>
                <a:tab pos="6051550" algn="l"/>
                <a:tab pos="702564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Training	of	plant	personnel	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endParaRPr sz="2400">
              <a:latin typeface="Verdana"/>
              <a:cs typeface="Verdana"/>
            </a:endParaRPr>
          </a:p>
          <a:p>
            <a:pPr marL="355600">
              <a:lnSpc>
                <a:spcPts val="2590"/>
              </a:lnSpc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authorities.</a:t>
            </a:r>
            <a:endParaRPr sz="2400">
              <a:latin typeface="Verdana"/>
              <a:cs typeface="Verdana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5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Regulatory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Body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shall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formulate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guidelines</a:t>
            </a:r>
            <a:r>
              <a:rPr sz="2400" b="1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counter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measures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endParaRPr sz="2400">
              <a:latin typeface="Verdana"/>
              <a:cs typeface="Verdana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58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taken at various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intervention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levels, along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with derived intervention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levels in the case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 off-site emergencies.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Action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plans,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based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these guidelines and other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requirements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off-site emergency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plans,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nuclear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radiation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facilities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in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general,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are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described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in detail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Safety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Guidelines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preparation of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9976" y="1444752"/>
            <a:ext cx="8274050" cy="5413375"/>
            <a:chOff x="569976" y="1444752"/>
            <a:chExt cx="8274050" cy="5413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6" y="1444752"/>
              <a:ext cx="1836420" cy="7924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0448" y="1444752"/>
              <a:ext cx="1118615" cy="7924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0068" y="1444752"/>
              <a:ext cx="2036063" cy="7924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976" y="1871472"/>
              <a:ext cx="1618488" cy="792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7672" y="1871472"/>
              <a:ext cx="804672" cy="7924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552" y="1871472"/>
              <a:ext cx="710184" cy="7924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2468" y="1871472"/>
              <a:ext cx="1879092" cy="7924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0767" y="1871472"/>
              <a:ext cx="1080515" cy="792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0491" y="1871472"/>
              <a:ext cx="1996439" cy="7924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6140" y="1871472"/>
              <a:ext cx="848868" cy="792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24216" y="1871472"/>
              <a:ext cx="1019555" cy="7924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036" y="2212848"/>
              <a:ext cx="1245108" cy="792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65376" y="2212848"/>
              <a:ext cx="2455164" cy="7924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71772" y="2212848"/>
              <a:ext cx="2686812" cy="7924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9816" y="2212848"/>
              <a:ext cx="1933955" cy="7924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9036" y="2554224"/>
              <a:ext cx="1613915" cy="7924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1576" y="2554224"/>
              <a:ext cx="2106168" cy="7924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06368" y="2554224"/>
              <a:ext cx="847343" cy="7924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10811" y="2554224"/>
              <a:ext cx="2354580" cy="7924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22491" y="2554224"/>
              <a:ext cx="2093975" cy="7924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75092" y="2554224"/>
              <a:ext cx="868679" cy="7924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9036" y="2895600"/>
              <a:ext cx="2168652" cy="7924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80715" y="2895600"/>
              <a:ext cx="2542032" cy="7924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67299" y="2895600"/>
              <a:ext cx="867155" cy="792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77484" y="2895600"/>
              <a:ext cx="1659636" cy="7924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81671" y="2895600"/>
              <a:ext cx="1562100" cy="7924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9036" y="3236975"/>
              <a:ext cx="1886712" cy="7924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8276" y="3236975"/>
              <a:ext cx="804672" cy="7924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3952" y="3236975"/>
              <a:ext cx="710184" cy="7924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25140" y="3236975"/>
              <a:ext cx="2122932" cy="7924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75631" y="3236975"/>
              <a:ext cx="600456" cy="7924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9976" y="3663696"/>
              <a:ext cx="8273796" cy="7924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9036" y="4005072"/>
              <a:ext cx="1932432" cy="7924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78964" y="4005072"/>
              <a:ext cx="2732532" cy="7924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90516" y="4005072"/>
              <a:ext cx="2377440" cy="7924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045452" y="4005072"/>
              <a:ext cx="1214627" cy="7924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37576" y="4005072"/>
              <a:ext cx="806196" cy="7924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9036" y="4346447"/>
              <a:ext cx="2077212" cy="7924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98776" y="4346447"/>
              <a:ext cx="1647444" cy="7924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00271" y="4346447"/>
              <a:ext cx="1123188" cy="7924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74464" y="4346447"/>
              <a:ext cx="1493519" cy="7924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95543" y="4346447"/>
              <a:ext cx="600455" cy="7924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9976" y="4773167"/>
              <a:ext cx="748284" cy="7924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9744" y="4773167"/>
              <a:ext cx="2136648" cy="79247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17876" y="4773167"/>
              <a:ext cx="1408176" cy="7924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909060" y="4773167"/>
              <a:ext cx="1865376" cy="7924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57443" y="4773167"/>
              <a:ext cx="1933955" cy="7924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74407" y="4773167"/>
              <a:ext cx="848868" cy="79247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606283" y="4773167"/>
              <a:ext cx="1237487" cy="7924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9036" y="5114543"/>
              <a:ext cx="1908048" cy="7924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39340" y="5114543"/>
              <a:ext cx="868680" cy="79248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70276" y="5114543"/>
              <a:ext cx="1560576" cy="7924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94631" y="5114543"/>
              <a:ext cx="1889760" cy="7924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948172" y="5114543"/>
              <a:ext cx="2253996" cy="79248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964423" y="5114543"/>
              <a:ext cx="879348" cy="7924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69036" y="5455919"/>
              <a:ext cx="1074420" cy="79248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71016" y="5455919"/>
              <a:ext cx="644652" cy="79248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43228" y="5455919"/>
              <a:ext cx="1205484" cy="7924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97252" y="5455919"/>
              <a:ext cx="2383536" cy="79248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29328" y="5455919"/>
              <a:ext cx="2680716" cy="79248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58584" y="5455919"/>
              <a:ext cx="1885187" cy="79248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69036" y="5797296"/>
              <a:ext cx="1513332" cy="79247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833372" y="5797296"/>
              <a:ext cx="2132076" cy="79247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93008" y="5797296"/>
              <a:ext cx="600456" cy="79247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69976" y="6224014"/>
              <a:ext cx="1176528" cy="63398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467612" y="6224014"/>
              <a:ext cx="1208532" cy="63398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397252" y="6224014"/>
              <a:ext cx="2468879" cy="63398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588764" y="6224014"/>
              <a:ext cx="1830324" cy="63398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141720" y="6224014"/>
              <a:ext cx="1418844" cy="63398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283195" y="6224014"/>
              <a:ext cx="1560576" cy="63398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69036" y="6565391"/>
              <a:ext cx="1888236" cy="29260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208276" y="6565391"/>
              <a:ext cx="1156715" cy="29260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015996" y="6565391"/>
              <a:ext cx="1865376" cy="29260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530852" y="6565391"/>
              <a:ext cx="879348" cy="29260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061204" y="6565391"/>
              <a:ext cx="1123188" cy="29260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833872" y="6565391"/>
              <a:ext cx="1240535" cy="29260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723887" y="6565391"/>
              <a:ext cx="2118359" cy="292608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779780" y="1546682"/>
            <a:ext cx="7829550" cy="523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Mutual</a:t>
            </a:r>
            <a:r>
              <a:rPr sz="2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Aid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Scheme</a:t>
            </a:r>
            <a:endParaRPr sz="2800">
              <a:latin typeface="Verdana"/>
              <a:cs typeface="Verdana"/>
            </a:endParaRPr>
          </a:p>
          <a:p>
            <a:pPr marL="111760" marR="6350" indent="-99060" algn="just">
              <a:lnSpc>
                <a:spcPct val="80000"/>
              </a:lnSpc>
              <a:spcBef>
                <a:spcPts val="675"/>
              </a:spcBef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There is a mutual</a:t>
            </a:r>
            <a:r>
              <a:rPr sz="2800" b="1" spc="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aid scheme 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off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Industrial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Control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Room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situated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in materials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building 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800" b="1" spc="-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Reliance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Industries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HWP, 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Baroda</a:t>
            </a:r>
            <a:r>
              <a:rPr sz="28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member.</a:t>
            </a:r>
            <a:endParaRPr sz="2800">
              <a:latin typeface="Verdana"/>
              <a:cs typeface="Verdana"/>
            </a:endParaRPr>
          </a:p>
          <a:p>
            <a:pPr marL="111760" marR="6350" indent="-99060" algn="just">
              <a:lnSpc>
                <a:spcPct val="80000"/>
              </a:lnSpc>
              <a:spcBef>
                <a:spcPts val="670"/>
              </a:spcBef>
            </a:pP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headed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by</a:t>
            </a:r>
            <a:r>
              <a:rPr sz="2800" b="1" spc="9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Collector</a:t>
            </a:r>
            <a:r>
              <a:rPr sz="2800" b="1" spc="9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District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Magistrate,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Vadodara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800" b="1" spc="-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manned</a:t>
            </a:r>
            <a:r>
              <a:rPr sz="28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round</a:t>
            </a:r>
            <a:r>
              <a:rPr sz="2800" b="1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clock.</a:t>
            </a:r>
            <a:endParaRPr sz="2800">
              <a:latin typeface="Verdana"/>
              <a:cs typeface="Verdana"/>
            </a:endParaRPr>
          </a:p>
          <a:p>
            <a:pPr marL="111760" marR="5080" indent="-99060" algn="just">
              <a:lnSpc>
                <a:spcPct val="80000"/>
              </a:lnSpc>
              <a:spcBef>
                <a:spcPts val="675"/>
              </a:spcBef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 wireless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base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station located in Fire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Station</a:t>
            </a:r>
            <a:r>
              <a:rPr sz="2800" b="1" spc="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b="1" spc="89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HWP,</a:t>
            </a:r>
            <a:r>
              <a:rPr sz="2800" b="1" spc="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Baroda</a:t>
            </a:r>
            <a:r>
              <a:rPr sz="2800" b="1" spc="9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connects</a:t>
            </a:r>
            <a:r>
              <a:rPr sz="2800" b="1" spc="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800" b="1" spc="-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Off-site industrial emergency control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room</a:t>
            </a:r>
            <a:r>
              <a:rPr sz="28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(OIECR).</a:t>
            </a:r>
            <a:endParaRPr sz="28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Hot</a:t>
            </a:r>
            <a:r>
              <a:rPr sz="2800" b="1" spc="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line</a:t>
            </a:r>
            <a:r>
              <a:rPr sz="2800" b="1" spc="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telephone</a:t>
            </a:r>
            <a:r>
              <a:rPr sz="2800" b="1" spc="6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facility</a:t>
            </a:r>
            <a:r>
              <a:rPr sz="2800" b="1" spc="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800" b="1" spc="5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HWP,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77368"/>
            <a:ext cx="7810500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8438" y="425018"/>
            <a:ext cx="71094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Emergency</a:t>
            </a:r>
            <a:r>
              <a:rPr sz="4400" u="none" spc="-30" dirty="0"/>
              <a:t> </a:t>
            </a:r>
            <a:r>
              <a:rPr sz="4400" u="none" dirty="0"/>
              <a:t>Control</a:t>
            </a:r>
            <a:r>
              <a:rPr sz="4400" u="none" spc="-50" dirty="0"/>
              <a:t> </a:t>
            </a:r>
            <a:r>
              <a:rPr sz="4400" u="none" dirty="0"/>
              <a:t>Center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371856" y="1839467"/>
            <a:ext cx="8437245" cy="5019040"/>
            <a:chOff x="371856" y="1839467"/>
            <a:chExt cx="8437245" cy="50190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6" y="1876043"/>
              <a:ext cx="649224" cy="63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1839467"/>
              <a:ext cx="859536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211" y="1839467"/>
              <a:ext cx="2298191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8039" y="1839467"/>
              <a:ext cx="1615439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15" y="1839467"/>
              <a:ext cx="1499615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3891" y="1839467"/>
              <a:ext cx="691895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1947" y="1839467"/>
              <a:ext cx="2366772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040" y="2132075"/>
              <a:ext cx="894588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3020" y="2132075"/>
              <a:ext cx="1007363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7776" y="2132075"/>
              <a:ext cx="1524000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49167" y="2132075"/>
              <a:ext cx="964692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1252" y="2132075"/>
              <a:ext cx="2296668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12535" y="2132075"/>
              <a:ext cx="516636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6564" y="2132075"/>
              <a:ext cx="891539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37020" y="2132075"/>
              <a:ext cx="1772412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18348" y="2132075"/>
              <a:ext cx="690372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1040" y="2424683"/>
              <a:ext cx="726947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3668" y="2424683"/>
              <a:ext cx="966216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47088" y="2424683"/>
              <a:ext cx="1735836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08604" y="2424683"/>
              <a:ext cx="2170176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04459" y="2424683"/>
              <a:ext cx="1470660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2323" y="2424683"/>
              <a:ext cx="728472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56476" y="2424683"/>
              <a:ext cx="1952244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1040" y="2717291"/>
              <a:ext cx="1792224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73323" y="2717291"/>
              <a:ext cx="1930907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84291" y="2717291"/>
              <a:ext cx="818388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82740" y="2717291"/>
              <a:ext cx="2125979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1040" y="3009900"/>
              <a:ext cx="3031236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14571" y="3009900"/>
              <a:ext cx="1770888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67756" y="3009900"/>
              <a:ext cx="1976627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28203" y="3009900"/>
              <a:ext cx="1080516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1040" y="3302507"/>
              <a:ext cx="2406396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60548" y="3302507"/>
              <a:ext cx="1944624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58284" y="3302507"/>
              <a:ext cx="1289303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00700" y="3302507"/>
              <a:ext cx="2225040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80375" y="3302507"/>
              <a:ext cx="1228344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1040" y="3595116"/>
              <a:ext cx="2115312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56916" y="3595116"/>
              <a:ext cx="1040892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39896" y="3595116"/>
              <a:ext cx="3031236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13220" y="3595116"/>
              <a:ext cx="1115568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769351" y="3595116"/>
              <a:ext cx="1039368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01040" y="3887723"/>
              <a:ext cx="1740408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161032" y="3887723"/>
              <a:ext cx="1039368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21507" y="3887723"/>
              <a:ext cx="1324356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66971" y="3887723"/>
              <a:ext cx="2228088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16167" y="3887723"/>
              <a:ext cx="790956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428232" y="3887723"/>
              <a:ext cx="1514856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537703" y="3887723"/>
              <a:ext cx="515111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73924" y="3887723"/>
              <a:ext cx="1034796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040" y="4180332"/>
              <a:ext cx="1773936" cy="6797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28672" y="4180332"/>
              <a:ext cx="1296924" cy="67970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480816" y="4180332"/>
              <a:ext cx="726948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061459" y="4180332"/>
              <a:ext cx="1254252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9408" y="4180332"/>
              <a:ext cx="1615439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638544" y="4180332"/>
              <a:ext cx="1296924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790687" y="4180332"/>
              <a:ext cx="1018031" cy="679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01040" y="4472939"/>
              <a:ext cx="1342644" cy="67970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59280" y="4472939"/>
              <a:ext cx="790956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65832" y="4472939"/>
              <a:ext cx="966216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247644" y="4472939"/>
              <a:ext cx="1970532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033771" y="4472939"/>
              <a:ext cx="2301239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150608" y="4472939"/>
              <a:ext cx="1658111" cy="6797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01040" y="4765547"/>
              <a:ext cx="1537716" cy="6797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33372" y="4765547"/>
              <a:ext cx="515112" cy="6797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221991" y="4765547"/>
              <a:ext cx="1965959" cy="679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059935" y="4765547"/>
              <a:ext cx="743712" cy="6797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77156" y="4765547"/>
              <a:ext cx="2296668" cy="679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845808" y="4765547"/>
              <a:ext cx="1962911" cy="6797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01040" y="5058155"/>
              <a:ext cx="1548384" cy="6797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967484" y="5058155"/>
              <a:ext cx="821436" cy="67970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506979" y="5058155"/>
              <a:ext cx="2346960" cy="6797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572000" y="5058155"/>
              <a:ext cx="1217676" cy="6797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507735" y="5058155"/>
              <a:ext cx="964691" cy="6797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190488" y="5058155"/>
              <a:ext cx="1283208" cy="6797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191756" y="5058155"/>
              <a:ext cx="1616963" cy="6797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040" y="5350764"/>
              <a:ext cx="1296923" cy="67970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716023" y="5350764"/>
              <a:ext cx="754380" cy="67970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89988" y="5350764"/>
              <a:ext cx="2296667" cy="6797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204715" y="5350764"/>
              <a:ext cx="1615439" cy="67970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538215" y="5350764"/>
              <a:ext cx="3270503" cy="6797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01040" y="5643371"/>
              <a:ext cx="2301240" cy="67970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62656" y="5643371"/>
              <a:ext cx="1658112" cy="6797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581144" y="5643371"/>
              <a:ext cx="1540764" cy="6797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2284" y="5643371"/>
              <a:ext cx="790956" cy="6797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833615" y="5643371"/>
              <a:ext cx="1975103" cy="67970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01040" y="5935979"/>
              <a:ext cx="8107680" cy="67970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01040" y="6228586"/>
              <a:ext cx="1783080" cy="62941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189988" y="6228586"/>
              <a:ext cx="1630680" cy="62941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526535" y="6228586"/>
              <a:ext cx="1037843" cy="62941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270247" y="6228586"/>
              <a:ext cx="1159764" cy="6294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137403" y="6228586"/>
              <a:ext cx="2235707" cy="62941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078979" y="6228586"/>
              <a:ext cx="1729739" cy="62941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01040" y="6521194"/>
              <a:ext cx="2426208" cy="336804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535940" y="1924939"/>
            <a:ext cx="8074025" cy="50742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2900" algn="just">
              <a:lnSpc>
                <a:spcPct val="80000"/>
              </a:lnSpc>
              <a:spcBef>
                <a:spcPts val="67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An emergency control center is established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use during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emergency. Its location is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General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Manager's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office,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in technical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building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(housing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all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necessary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gadgets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including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STD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telephones, wireless,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GSFC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telephone, HWP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telephone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lists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and 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formats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other appliances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listed). The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Meeting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room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in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main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room</a:t>
            </a:r>
            <a:r>
              <a:rPr sz="2400" b="1" spc="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serve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as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alternate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Control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Center.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Direction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activities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should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transferred from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plant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control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room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 emergency control center/alternate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Center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soon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 possible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enable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operators</a:t>
            </a:r>
            <a:r>
              <a:rPr sz="2400" b="1" spc="8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perform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system and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field operations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without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disturbance.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3" y="67056"/>
            <a:ext cx="8031480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5182" y="202133"/>
            <a:ext cx="7395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u="none" spc="-5" dirty="0">
                <a:latin typeface="Arial MT"/>
                <a:cs typeface="Arial MT"/>
              </a:rPr>
              <a:t>Assembly</a:t>
            </a:r>
            <a:r>
              <a:rPr b="0" u="none" spc="15" dirty="0">
                <a:latin typeface="Arial MT"/>
                <a:cs typeface="Arial MT"/>
              </a:rPr>
              <a:t> </a:t>
            </a:r>
            <a:r>
              <a:rPr b="0" u="none" spc="-5" dirty="0">
                <a:latin typeface="Arial MT"/>
                <a:cs typeface="Arial MT"/>
              </a:rPr>
              <a:t>Point</a:t>
            </a:r>
            <a:r>
              <a:rPr b="0" u="none" spc="5" dirty="0">
                <a:latin typeface="Arial MT"/>
                <a:cs typeface="Arial MT"/>
              </a:rPr>
              <a:t> </a:t>
            </a:r>
            <a:r>
              <a:rPr b="0" u="none" spc="-5" dirty="0">
                <a:latin typeface="Arial MT"/>
                <a:cs typeface="Arial MT"/>
              </a:rPr>
              <a:t>&amp;</a:t>
            </a:r>
            <a:r>
              <a:rPr b="0" u="none" dirty="0">
                <a:latin typeface="Arial MT"/>
                <a:cs typeface="Arial MT"/>
              </a:rPr>
              <a:t> </a:t>
            </a:r>
            <a:r>
              <a:rPr b="0" u="none" spc="-5" dirty="0">
                <a:latin typeface="Arial MT"/>
                <a:cs typeface="Arial MT"/>
              </a:rPr>
              <a:t>Escape</a:t>
            </a:r>
            <a:r>
              <a:rPr b="0" u="none" spc="5" dirty="0">
                <a:latin typeface="Arial MT"/>
                <a:cs typeface="Arial MT"/>
              </a:rPr>
              <a:t> </a:t>
            </a:r>
            <a:r>
              <a:rPr b="0" u="none" spc="-5" dirty="0">
                <a:latin typeface="Arial MT"/>
                <a:cs typeface="Arial MT"/>
              </a:rPr>
              <a:t>routes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16051" y="1516380"/>
            <a:ext cx="8342630" cy="5122545"/>
            <a:chOff x="416051" y="1516380"/>
            <a:chExt cx="8342630" cy="51225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1543812"/>
              <a:ext cx="490728" cy="4770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283" y="1516380"/>
              <a:ext cx="1990343" cy="513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2240" y="1516380"/>
              <a:ext cx="778763" cy="5135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4616" y="1516380"/>
              <a:ext cx="890015" cy="513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8243" y="1516380"/>
              <a:ext cx="1339596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1451" y="1516380"/>
              <a:ext cx="876300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1363" y="1516380"/>
              <a:ext cx="521208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6184" y="1516380"/>
              <a:ext cx="1411224" cy="5135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1020" y="1516380"/>
              <a:ext cx="597407" cy="5135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283" y="1735836"/>
              <a:ext cx="1511808" cy="5135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43684" y="1735836"/>
              <a:ext cx="969263" cy="5135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6540" y="1735836"/>
              <a:ext cx="1147572" cy="5135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29228" y="1735836"/>
              <a:ext cx="1728216" cy="5135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1036" y="1735836"/>
              <a:ext cx="548639" cy="5135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73267" y="1735836"/>
              <a:ext cx="726948" cy="5135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3807" y="1735836"/>
              <a:ext cx="967739" cy="5135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3699" y="1735836"/>
              <a:ext cx="390144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08875" y="1735836"/>
              <a:ext cx="640079" cy="5135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2547" y="1735836"/>
              <a:ext cx="1325879" cy="5135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8283" y="1955292"/>
              <a:ext cx="765047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7591" y="1955292"/>
              <a:ext cx="1513332" cy="513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15184" y="1955292"/>
              <a:ext cx="548640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8084" y="1955292"/>
              <a:ext cx="726947" cy="5135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79291" y="1955292"/>
              <a:ext cx="2016252" cy="5135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9804" y="1955292"/>
              <a:ext cx="778763" cy="5135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62828" y="1955292"/>
              <a:ext cx="481584" cy="5135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38672" y="1955292"/>
              <a:ext cx="877824" cy="5135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10755" y="1955292"/>
              <a:ext cx="726948" cy="5135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31963" y="1955292"/>
              <a:ext cx="1062227" cy="5135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86928" y="1955292"/>
              <a:ext cx="571500" cy="5135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8283" y="2174748"/>
              <a:ext cx="624840" cy="5135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43000" y="2174748"/>
              <a:ext cx="600456" cy="5135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5607" y="2174748"/>
              <a:ext cx="390143" cy="5135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2476500"/>
              <a:ext cx="490728" cy="4770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8283" y="2449068"/>
              <a:ext cx="640079" cy="5135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85671" y="2449068"/>
              <a:ext cx="1190243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74747" y="2449068"/>
              <a:ext cx="765048" cy="5135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37103" y="2449068"/>
              <a:ext cx="1208532" cy="5135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42943" y="2449068"/>
              <a:ext cx="1289303" cy="5135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29555" y="2449068"/>
              <a:ext cx="563879" cy="5135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92267" y="2449068"/>
              <a:ext cx="918972" cy="5135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08548" y="2449068"/>
              <a:ext cx="957072" cy="5135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64451" y="2449068"/>
              <a:ext cx="1066800" cy="5135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28559" y="2449068"/>
              <a:ext cx="548640" cy="5135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76032" y="2449068"/>
              <a:ext cx="882396" cy="5135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8283" y="2668524"/>
              <a:ext cx="560832" cy="51358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32331" y="2668524"/>
              <a:ext cx="777240" cy="5135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2787" y="2668524"/>
              <a:ext cx="1728215" cy="5135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4219" y="2668524"/>
              <a:ext cx="521208" cy="51358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28644" y="2668524"/>
              <a:ext cx="548639" cy="51358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00499" y="2668524"/>
              <a:ext cx="906779" cy="51358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30495" y="2668524"/>
              <a:ext cx="917448" cy="51358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71160" y="2668524"/>
              <a:ext cx="854963" cy="51358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49340" y="2668524"/>
              <a:ext cx="783336" cy="51358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755892" y="2668524"/>
              <a:ext cx="731520" cy="5135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310628" y="2668524"/>
              <a:ext cx="1447800" cy="51358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48283" y="2887980"/>
              <a:ext cx="1120140" cy="5135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39823" y="2887980"/>
              <a:ext cx="560832" cy="51358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72055" y="2887980"/>
              <a:ext cx="964692" cy="5135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08147" y="2887980"/>
              <a:ext cx="1687068" cy="5135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87367" y="2887980"/>
              <a:ext cx="390143" cy="5135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3189731"/>
              <a:ext cx="490728" cy="4770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48283" y="3162300"/>
              <a:ext cx="595884" cy="5135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08531" y="3162300"/>
              <a:ext cx="882395" cy="5135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955291" y="3162300"/>
              <a:ext cx="562356" cy="51358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382012" y="3162300"/>
              <a:ext cx="1716024" cy="51358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2399" y="3162300"/>
              <a:ext cx="521208" cy="51358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347972" y="3162300"/>
              <a:ext cx="1123188" cy="51358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335523" y="3162300"/>
              <a:ext cx="917448" cy="51358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17336" y="3162300"/>
              <a:ext cx="726947" cy="51358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10172" y="3162300"/>
              <a:ext cx="964692" cy="51358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39228" y="3162300"/>
              <a:ext cx="784859" cy="51358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189975" y="3162300"/>
              <a:ext cx="568451" cy="5135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48283" y="3381756"/>
              <a:ext cx="1548384" cy="51358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46375" y="3381756"/>
              <a:ext cx="1525524" cy="51358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21607" y="3381756"/>
              <a:ext cx="623315" cy="51358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293107" y="3381756"/>
              <a:ext cx="2220467" cy="51358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61760" y="3381756"/>
              <a:ext cx="766571" cy="51358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176516" y="3381756"/>
              <a:ext cx="620268" cy="51358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744968" y="3381756"/>
              <a:ext cx="1013459" cy="51358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48283" y="3601212"/>
              <a:ext cx="1333500" cy="51358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923287" y="3601212"/>
              <a:ext cx="653795" cy="51358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417063" y="3601212"/>
              <a:ext cx="1226819" cy="51358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83863" y="3601212"/>
              <a:ext cx="568451" cy="51358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892295" y="3601212"/>
              <a:ext cx="615696" cy="51358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47972" y="3601212"/>
              <a:ext cx="1687068" cy="51358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875019" y="3601212"/>
              <a:ext cx="568451" cy="51358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283451" y="3601212"/>
              <a:ext cx="1516379" cy="51358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9811" y="3601212"/>
              <a:ext cx="548640" cy="51358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028432" y="3601212"/>
              <a:ext cx="729996" cy="51358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283" y="3820668"/>
              <a:ext cx="1511808" cy="51358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8547" y="3820668"/>
              <a:ext cx="778763" cy="51358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69463" y="3820668"/>
              <a:ext cx="390144" cy="51358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98063" y="3820668"/>
              <a:ext cx="640079" cy="51358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276600" y="3820668"/>
              <a:ext cx="1327403" cy="51358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442460" y="3820668"/>
              <a:ext cx="1286256" cy="51358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567172" y="3820668"/>
              <a:ext cx="1729739" cy="513588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135368" y="3820668"/>
              <a:ext cx="1018031" cy="51358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991856" y="3820668"/>
              <a:ext cx="766572" cy="51358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48283" y="4040124"/>
              <a:ext cx="1514855" cy="51358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106168" y="4040124"/>
              <a:ext cx="1231392" cy="51358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180587" y="4040124"/>
              <a:ext cx="897636" cy="51358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1251" y="4040124"/>
              <a:ext cx="548639" cy="51358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312919" y="4040124"/>
              <a:ext cx="2016252" cy="51358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199" y="4040124"/>
              <a:ext cx="778764" cy="51358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643116" y="4040124"/>
              <a:ext cx="1162812" cy="51358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648956" y="4040124"/>
              <a:ext cx="1109472" cy="51358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48283" y="4259580"/>
              <a:ext cx="946404" cy="51358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43812" y="4259580"/>
              <a:ext cx="1190244" cy="51358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83179" y="4259580"/>
              <a:ext cx="560832" cy="51358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93135" y="4259580"/>
              <a:ext cx="911351" cy="51358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755136" y="4259580"/>
              <a:ext cx="1231391" cy="51358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35651" y="4259580"/>
              <a:ext cx="766572" cy="5135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451348" y="4259580"/>
              <a:ext cx="1008888" cy="51358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309360" y="4259580"/>
              <a:ext cx="935736" cy="51358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094220" y="4259580"/>
              <a:ext cx="1030224" cy="51358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973568" y="4259580"/>
              <a:ext cx="784859" cy="51358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48283" y="4479036"/>
              <a:ext cx="1110996" cy="51358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662684" y="4479036"/>
              <a:ext cx="569976" cy="51358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036063" y="4479036"/>
              <a:ext cx="804672" cy="51358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644140" y="4479036"/>
              <a:ext cx="1732788" cy="513588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181855" y="4479036"/>
              <a:ext cx="1353312" cy="51358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227319" y="4479036"/>
              <a:ext cx="391667" cy="513588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423916" y="4479036"/>
              <a:ext cx="778763" cy="51358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07607" y="4479036"/>
              <a:ext cx="964691" cy="51358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77228" y="4479036"/>
              <a:ext cx="1325879" cy="51358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908035" y="4479036"/>
              <a:ext cx="850392" cy="51358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48283" y="4698491"/>
              <a:ext cx="620268" cy="51358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38427" y="4698491"/>
              <a:ext cx="1196340" cy="51358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107691" y="4698491"/>
              <a:ext cx="568451" cy="51358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447544" y="4698491"/>
              <a:ext cx="844295" cy="51358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061716" y="4698491"/>
              <a:ext cx="984504" cy="513588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817619" y="4698491"/>
              <a:ext cx="617220" cy="51358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204716" y="4698491"/>
              <a:ext cx="1458467" cy="51358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434584" y="4698491"/>
              <a:ext cx="1235964" cy="51358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38899" y="4698491"/>
              <a:ext cx="481583" cy="51358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691884" y="4698491"/>
              <a:ext cx="1377696" cy="513588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61732" y="4698491"/>
              <a:ext cx="390144" cy="513588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5000244"/>
              <a:ext cx="490728" cy="47701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8283" y="4972812"/>
              <a:ext cx="640079" cy="51358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281684" y="4972812"/>
              <a:ext cx="966216" cy="51358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141219" y="4972812"/>
              <a:ext cx="1327404" cy="513588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361944" y="4972812"/>
              <a:ext cx="763524" cy="51358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018787" y="4972812"/>
              <a:ext cx="915924" cy="51358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828031" y="4972812"/>
              <a:ext cx="1331976" cy="513588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053328" y="4972812"/>
              <a:ext cx="1426464" cy="513588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373111" y="4972812"/>
              <a:ext cx="1027176" cy="513588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293608" y="4972812"/>
              <a:ext cx="464820" cy="513588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8283" y="5192268"/>
              <a:ext cx="1728215" cy="513588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375916" y="5192268"/>
              <a:ext cx="929640" cy="513588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204972" y="5192268"/>
              <a:ext cx="1281684" cy="51358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86072" y="5192268"/>
              <a:ext cx="548639" cy="513588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834128" y="5192268"/>
              <a:ext cx="728472" cy="513588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462016" y="5192268"/>
              <a:ext cx="964691" cy="513588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26123" y="5192268"/>
              <a:ext cx="568451" cy="51358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95516" y="5192268"/>
              <a:ext cx="1514855" cy="513588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8209787" y="5192268"/>
              <a:ext cx="548640" cy="513588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48283" y="5411724"/>
              <a:ext cx="2014727" cy="51358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4412" y="5411724"/>
              <a:ext cx="778763" cy="513588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83051" y="5411724"/>
              <a:ext cx="548639" cy="513588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03091" y="5411724"/>
              <a:ext cx="882396" cy="513588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55363" y="5411724"/>
              <a:ext cx="560832" cy="51358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387595" y="5411724"/>
              <a:ext cx="1728216" cy="513588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07963" y="5411724"/>
              <a:ext cx="390143" cy="513588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5713476"/>
              <a:ext cx="490728" cy="47701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8283" y="5686044"/>
              <a:ext cx="640079" cy="51358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315212" y="5686044"/>
              <a:ext cx="1327403" cy="513588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69463" y="5686044"/>
              <a:ext cx="765048" cy="513588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261359" y="5686044"/>
              <a:ext cx="1097280" cy="513588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285487" y="5686044"/>
              <a:ext cx="1194815" cy="513588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407151" y="5686044"/>
              <a:ext cx="998220" cy="513588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332219" y="5686044"/>
              <a:ext cx="784859" cy="513588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3928" y="5686044"/>
              <a:ext cx="765048" cy="513588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735823" y="5686044"/>
              <a:ext cx="1022603" cy="513588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48283" y="5905500"/>
              <a:ext cx="2016252" cy="513588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1195" y="5905500"/>
              <a:ext cx="778764" cy="513588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436619" y="5905500"/>
              <a:ext cx="1661160" cy="513588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551931" y="5905500"/>
              <a:ext cx="1094232" cy="513588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592823" y="5905500"/>
              <a:ext cx="928116" cy="513588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467599" y="5905500"/>
              <a:ext cx="1290827" cy="513588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48283" y="6124956"/>
              <a:ext cx="2217419" cy="513588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738628" y="6124956"/>
              <a:ext cx="1014984" cy="513588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523487" y="6124956"/>
              <a:ext cx="1217676" cy="513588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514087" y="6124956"/>
              <a:ext cx="652272" cy="513588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937760" y="6124956"/>
              <a:ext cx="1226819" cy="513588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871972" y="6158483"/>
              <a:ext cx="350520" cy="460247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535940" y="1577085"/>
            <a:ext cx="8073390" cy="490982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5080" indent="-342900" algn="just">
              <a:lnSpc>
                <a:spcPct val="80000"/>
              </a:lnSpc>
              <a:spcBef>
                <a:spcPts val="53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Multipurpose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hall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near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declared</a:t>
            </a:r>
            <a:r>
              <a:rPr sz="1800" b="1" spc="6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1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assembly point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during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emergency in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the plant.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All persons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will assemble in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multipurpose hall if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they are asked 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so.</a:t>
            </a:r>
            <a:endParaRPr sz="1800">
              <a:latin typeface="Verdana"/>
              <a:cs typeface="Verdana"/>
            </a:endParaRPr>
          </a:p>
          <a:p>
            <a:pPr marL="355600" marR="5715" indent="-342900" algn="just">
              <a:lnSpc>
                <a:spcPct val="80000"/>
              </a:lnSpc>
              <a:spcBef>
                <a:spcPts val="434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All person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will remain present at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work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place, in</a:t>
            </a:r>
            <a:r>
              <a:rPr sz="1800" b="1" spc="6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case </a:t>
            </a:r>
            <a:r>
              <a:rPr sz="1800" b="1" spc="-6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site emergency is in local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zone only and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effecting 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sz="1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employees.</a:t>
            </a:r>
            <a:endParaRPr sz="1800">
              <a:latin typeface="Verdana"/>
              <a:cs typeface="Verdana"/>
            </a:endParaRPr>
          </a:p>
          <a:p>
            <a:pPr marL="355600" marR="5715" indent="-342900" algn="just">
              <a:lnSpc>
                <a:spcPct val="80000"/>
              </a:lnSpc>
              <a:spcBef>
                <a:spcPts val="43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case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of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evacuation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forced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the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due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emergent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situation,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announcement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800" b="1" spc="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made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through PA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system to all employees to assemble in the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assembly hall. All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persons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(except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emergency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staff) will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assemble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wise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multipurpose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hall.</a:t>
            </a:r>
            <a:r>
              <a:rPr sz="1800" b="1" spc="6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senior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most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person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of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section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head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count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and </a:t>
            </a:r>
            <a:r>
              <a:rPr sz="1800" b="1" spc="-6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report</a:t>
            </a:r>
            <a:r>
              <a:rPr sz="1800" b="1" spc="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b="1" spc="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r>
              <a:rPr sz="1800" b="1" spc="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1800" b="1" spc="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Director.</a:t>
            </a:r>
            <a:r>
              <a:rPr sz="1800" b="1" spc="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b="1" spc="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1800" b="1" spc="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persons</a:t>
            </a:r>
            <a:r>
              <a:rPr sz="1800" b="1" spc="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may </a:t>
            </a:r>
            <a:r>
              <a:rPr sz="1800" b="1" spc="-6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 shifted</a:t>
            </a:r>
            <a:r>
              <a:rPr sz="18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safe</a:t>
            </a: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place</a:t>
            </a:r>
            <a:r>
              <a:rPr sz="1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 available</a:t>
            </a:r>
            <a:r>
              <a:rPr sz="1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means,</a:t>
            </a:r>
            <a:r>
              <a:rPr sz="18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requires.</a:t>
            </a:r>
            <a:endParaRPr sz="1800">
              <a:latin typeface="Verdana"/>
              <a:cs typeface="Verdana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43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persons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walk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through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different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roads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/ 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exits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marked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the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assemble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18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multipurpose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hall in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case of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emergency.</a:t>
            </a:r>
            <a:endParaRPr sz="1800">
              <a:latin typeface="Verdana"/>
              <a:cs typeface="Verdana"/>
            </a:endParaRPr>
          </a:p>
          <a:p>
            <a:pPr marL="355600" marR="5080" indent="-342900" algn="just">
              <a:lnSpc>
                <a:spcPts val="1730"/>
              </a:lnSpc>
              <a:spcBef>
                <a:spcPts val="41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persons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follow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escape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route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reach </a:t>
            </a:r>
            <a:r>
              <a:rPr sz="1800" b="1" spc="-6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multipurpose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hall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(Assembly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point)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after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hearing 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announcement</a:t>
            </a:r>
            <a:r>
              <a:rPr sz="18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made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 though</a:t>
            </a:r>
            <a:r>
              <a:rPr sz="18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PA 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1600" b="1" spc="-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7323" y="16764"/>
            <a:ext cx="7804784" cy="1731645"/>
            <a:chOff x="687323" y="16764"/>
            <a:chExt cx="7804784" cy="1731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743" y="16764"/>
              <a:ext cx="6559296" cy="1121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323" y="626364"/>
              <a:ext cx="4078224" cy="1121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2044" y="755904"/>
              <a:ext cx="2554224" cy="9083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9923" y="626364"/>
              <a:ext cx="2241804" cy="11216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1795" marR="5080" indent="692785">
              <a:lnSpc>
                <a:spcPct val="100000"/>
              </a:lnSpc>
              <a:spcBef>
                <a:spcPts val="95"/>
              </a:spcBef>
            </a:pPr>
            <a:r>
              <a:rPr u="none" spc="-5" dirty="0"/>
              <a:t>LIST</a:t>
            </a:r>
            <a:r>
              <a:rPr u="none" spc="-10" dirty="0"/>
              <a:t> </a:t>
            </a:r>
            <a:r>
              <a:rPr u="none" spc="-5" dirty="0"/>
              <a:t>OF EQUIPMENT</a:t>
            </a:r>
            <a:r>
              <a:rPr u="none" spc="5" dirty="0"/>
              <a:t> </a:t>
            </a:r>
            <a:r>
              <a:rPr u="none" spc="-5" dirty="0"/>
              <a:t>IN </a:t>
            </a:r>
            <a:r>
              <a:rPr u="none" dirty="0"/>
              <a:t> </a:t>
            </a:r>
            <a:r>
              <a:rPr u="none" spc="-5" dirty="0"/>
              <a:t>EMERGENCY</a:t>
            </a:r>
            <a:r>
              <a:rPr u="none" spc="-15" dirty="0"/>
              <a:t> </a:t>
            </a:r>
            <a:r>
              <a:rPr sz="3200" u="none" dirty="0"/>
              <a:t>CONTROL</a:t>
            </a:r>
            <a:r>
              <a:rPr sz="3200" u="none" spc="160" dirty="0"/>
              <a:t> </a:t>
            </a:r>
            <a:r>
              <a:rPr u="none" spc="-5" dirty="0"/>
              <a:t>ROOM</a:t>
            </a:r>
            <a:endParaRPr sz="3200"/>
          </a:p>
        </p:txBody>
      </p:sp>
      <p:grpSp>
        <p:nvGrpSpPr>
          <p:cNvPr id="8" name="object 8"/>
          <p:cNvGrpSpPr/>
          <p:nvPr/>
        </p:nvGrpSpPr>
        <p:grpSpPr>
          <a:xfrm>
            <a:off x="400811" y="1804416"/>
            <a:ext cx="8374380" cy="4654550"/>
            <a:chOff x="400811" y="1804416"/>
            <a:chExt cx="8374380" cy="465455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1834896"/>
              <a:ext cx="545591" cy="5288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520" y="1804416"/>
              <a:ext cx="534924" cy="569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067" y="1804416"/>
              <a:ext cx="432816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507" y="1804416"/>
              <a:ext cx="539496" cy="569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628" y="1804416"/>
              <a:ext cx="432816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2936" y="1804416"/>
              <a:ext cx="958596" cy="569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7023" y="1804416"/>
              <a:ext cx="516636" cy="569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9151" y="1804416"/>
              <a:ext cx="1333500" cy="5699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35095" y="1804416"/>
              <a:ext cx="1690115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0703" y="1804416"/>
              <a:ext cx="882396" cy="5699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1723" y="1804416"/>
              <a:ext cx="432815" cy="5699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2139696"/>
              <a:ext cx="545591" cy="5288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520" y="2109216"/>
              <a:ext cx="1068324" cy="569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8403" y="2109216"/>
              <a:ext cx="973836" cy="5699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90800" y="2109216"/>
              <a:ext cx="1353312" cy="5699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52671" y="2109216"/>
              <a:ext cx="1004315" cy="5699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65547" y="2109216"/>
              <a:ext cx="1022603" cy="5699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6711" y="2109216"/>
              <a:ext cx="871728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75476" y="2109216"/>
              <a:ext cx="1082040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6076" y="2109216"/>
              <a:ext cx="1309116" cy="5699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1520" y="2353056"/>
              <a:ext cx="1513332" cy="5699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2688336"/>
              <a:ext cx="545591" cy="5288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1520" y="2657855"/>
              <a:ext cx="1082040" cy="5699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9051" y="2657855"/>
              <a:ext cx="1363980" cy="5699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65476" y="2657855"/>
              <a:ext cx="961644" cy="569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71088" y="2657855"/>
              <a:ext cx="1278636" cy="5699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2993136"/>
              <a:ext cx="545591" cy="5288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1520" y="2962655"/>
              <a:ext cx="1252728" cy="5699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26692" y="2962655"/>
              <a:ext cx="1306068" cy="569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3297936"/>
              <a:ext cx="545591" cy="52882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1520" y="3267455"/>
              <a:ext cx="822960" cy="5699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3103" y="3267455"/>
              <a:ext cx="463296" cy="5699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35023" y="3267455"/>
              <a:ext cx="1798320" cy="5699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34284" y="3267455"/>
              <a:ext cx="2465832" cy="56997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01056" y="3267455"/>
              <a:ext cx="624839" cy="5699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26835" y="3267455"/>
              <a:ext cx="1037843" cy="5699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65620" y="3267455"/>
              <a:ext cx="1382268" cy="569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48828" y="3267455"/>
              <a:ext cx="626364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1520" y="3511295"/>
              <a:ext cx="1399032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74520" y="3511295"/>
              <a:ext cx="1694687" cy="5699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3846576"/>
              <a:ext cx="545591" cy="5288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1520" y="3816095"/>
              <a:ext cx="2161032" cy="5699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34995" y="3816095"/>
              <a:ext cx="1021080" cy="5699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00044" y="3816095"/>
              <a:ext cx="1074420" cy="56997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19956" y="3816095"/>
              <a:ext cx="871727" cy="56997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35652" y="3816095"/>
              <a:ext cx="2240279" cy="56997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4151376"/>
              <a:ext cx="545591" cy="5288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31520" y="4120895"/>
              <a:ext cx="1112520" cy="5699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8008" y="4120895"/>
              <a:ext cx="516635" cy="56997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50136" y="4120895"/>
              <a:ext cx="1144524" cy="56997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740151" y="4120895"/>
              <a:ext cx="1170431" cy="5699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4456176"/>
              <a:ext cx="545591" cy="528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31520" y="4425695"/>
              <a:ext cx="1702308" cy="56997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74747" y="4425695"/>
              <a:ext cx="1251203" cy="56997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69919" y="4425695"/>
              <a:ext cx="624840" cy="56997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540251" y="4425695"/>
              <a:ext cx="1516379" cy="56997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799076" y="4425695"/>
              <a:ext cx="662939" cy="56997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205983" y="4425695"/>
              <a:ext cx="1123188" cy="56997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73140" y="4425695"/>
              <a:ext cx="609600" cy="56997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29756" y="4425695"/>
              <a:ext cx="1068324" cy="56997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4760976"/>
              <a:ext cx="545591" cy="52882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31520" y="4730495"/>
              <a:ext cx="726948" cy="56997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02435" y="4730495"/>
              <a:ext cx="632460" cy="56997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80387" y="4730495"/>
              <a:ext cx="975360" cy="56997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299716" y="4730495"/>
              <a:ext cx="2569463" cy="56997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610100" y="4730495"/>
              <a:ext cx="932688" cy="56997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89803" y="4730495"/>
              <a:ext cx="871727" cy="56997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905500" y="4730495"/>
              <a:ext cx="1399031" cy="56997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48500" y="4730495"/>
              <a:ext cx="1598676" cy="56997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5065775"/>
              <a:ext cx="545591" cy="52882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31520" y="5035295"/>
              <a:ext cx="1374648" cy="56997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8611" y="5035295"/>
              <a:ext cx="516636" cy="56997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110739" y="5035295"/>
              <a:ext cx="906780" cy="56997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761488" y="5035295"/>
              <a:ext cx="560832" cy="56997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067811" y="5035295"/>
              <a:ext cx="1365503" cy="56997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75759" y="5035295"/>
              <a:ext cx="1053084" cy="56997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972811" y="5035295"/>
              <a:ext cx="1267967" cy="56997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5370575"/>
              <a:ext cx="545591" cy="52882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1520" y="5340095"/>
              <a:ext cx="1252728" cy="56997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726692" y="5340095"/>
              <a:ext cx="1516380" cy="56997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985516" y="5340095"/>
              <a:ext cx="632459" cy="56997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63467" y="5340095"/>
              <a:ext cx="1947672" cy="56997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" y="5675375"/>
              <a:ext cx="545591" cy="52882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31520" y="5644895"/>
              <a:ext cx="2564892" cy="56997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238500" y="5644895"/>
              <a:ext cx="1571244" cy="56997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751832" y="5644895"/>
              <a:ext cx="920496" cy="56997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614415" y="5644895"/>
              <a:ext cx="1316736" cy="56997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73240" y="5644895"/>
              <a:ext cx="882396" cy="56997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697723" y="5644895"/>
              <a:ext cx="1077468" cy="56997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31520" y="5888736"/>
              <a:ext cx="1318260" cy="56997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93747" y="5888736"/>
              <a:ext cx="1459991" cy="56997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99232" y="5888736"/>
              <a:ext cx="1226820" cy="56997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4676" y="5888736"/>
              <a:ext cx="432815" cy="569976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535940" y="1874647"/>
            <a:ext cx="5141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4227195" algn="l"/>
              </a:tabLst>
            </a:pP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B.A.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 Sets</a:t>
            </a:r>
            <a:r>
              <a:rPr sz="20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0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Escape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packs	2</a:t>
            </a:r>
            <a:r>
              <a:rPr sz="2000" b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Nos.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844921" y="2179447"/>
            <a:ext cx="276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1210" algn="l"/>
                <a:tab pos="178181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and	Plant	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Layout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35940" y="2179447"/>
            <a:ext cx="5085080" cy="8794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55600" marR="5080" indent="-342900">
              <a:lnSpc>
                <a:spcPts val="1920"/>
              </a:lnSpc>
              <a:spcBef>
                <a:spcPts val="56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1332230" algn="l"/>
                <a:tab pos="2214880" algn="l"/>
                <a:tab pos="3477260" algn="l"/>
                <a:tab pos="4390390" algn="l"/>
              </a:tabLst>
            </a:pP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SEP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P	wi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h	Baroda	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a	Map,  drawing</a:t>
            </a:r>
            <a:endParaRPr sz="20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0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flow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sheets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35940" y="3032836"/>
            <a:ext cx="8074659" cy="3258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Safety</a:t>
            </a:r>
            <a:r>
              <a:rPr sz="200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Report</a:t>
            </a:r>
            <a:endParaRPr sz="2000">
              <a:latin typeface="Verdana"/>
              <a:cs typeface="Verdana"/>
            </a:endParaRPr>
          </a:p>
          <a:p>
            <a:pPr marL="355600" marR="5080" indent="-342900">
              <a:lnSpc>
                <a:spcPts val="1920"/>
              </a:lnSpc>
              <a:spcBef>
                <a:spcPts val="46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2658745" algn="l"/>
                <a:tab pos="5025390" algn="l"/>
                <a:tab pos="5551170" algn="l"/>
                <a:tab pos="6490335" algn="l"/>
                <a:tab pos="777367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Pr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e-calcu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ated	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entrati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s	of	toxic	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rele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e	</a:t>
            </a:r>
            <a:r>
              <a:rPr sz="2000" b="1" spc="5" dirty="0">
                <a:solidFill>
                  <a:srgbClr val="FFFFFF"/>
                </a:solidFill>
                <a:latin typeface="Verdana"/>
                <a:cs typeface="Verdana"/>
              </a:rPr>
              <a:t>at 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distances</a:t>
            </a:r>
            <a:endParaRPr sz="20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Photographs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plant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surroundings</a:t>
            </a:r>
            <a:endParaRPr sz="20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Black</a:t>
            </a:r>
            <a:r>
              <a:rPr sz="2000" b="1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000" b="1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white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board</a:t>
            </a:r>
            <a:endParaRPr sz="20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Adequate</a:t>
            </a:r>
            <a:r>
              <a:rPr sz="2000" b="1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copies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of Formats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given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SEPP</a:t>
            </a:r>
            <a:endParaRPr sz="20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date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2000" b="1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lists</a:t>
            </a:r>
            <a:r>
              <a:rPr sz="20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contact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numbers</a:t>
            </a:r>
            <a:endParaRPr sz="20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Rubber</a:t>
            </a:r>
            <a:r>
              <a:rPr sz="20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PVC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Canvas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hand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gloves</a:t>
            </a:r>
            <a:endParaRPr sz="20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Safety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Helmets</a:t>
            </a:r>
            <a:r>
              <a:rPr sz="20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endParaRPr sz="2000">
              <a:latin typeface="Verdana"/>
              <a:cs typeface="Verdana"/>
            </a:endParaRPr>
          </a:p>
          <a:p>
            <a:pPr marL="355600" marR="6350" indent="-342900">
              <a:lnSpc>
                <a:spcPct val="80000"/>
              </a:lnSpc>
              <a:spcBef>
                <a:spcPts val="48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2862580" algn="l"/>
                <a:tab pos="4376420" algn="l"/>
                <a:tab pos="5238750" algn="l"/>
                <a:tab pos="6497955" algn="l"/>
                <a:tab pos="7322820" algn="l"/>
              </a:tabLst>
            </a:pP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spc="-10" dirty="0">
                <a:solidFill>
                  <a:srgbClr val="FFFFFF"/>
                </a:solidFill>
                <a:latin typeface="Verdana"/>
                <a:cs typeface="Verdana"/>
              </a:rPr>
              <a:t>om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mu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ni</a:t>
            </a:r>
            <a:r>
              <a:rPr sz="2000" b="1" spc="-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ation	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ga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gets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,	P&amp;T	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ph</a:t>
            </a:r>
            <a:r>
              <a:rPr sz="2000" b="1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,	fa</a:t>
            </a:r>
            <a:r>
              <a:rPr sz="2000" b="1" spc="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,	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GSFC 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phone,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internal phone.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5296" y="16764"/>
            <a:ext cx="6868795" cy="1731645"/>
            <a:chOff x="1225296" y="16764"/>
            <a:chExt cx="6868795" cy="1731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296" y="16764"/>
              <a:ext cx="6868668" cy="1121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4328" y="626364"/>
              <a:ext cx="3928872" cy="11216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28545" marR="5080" indent="-1399540">
              <a:lnSpc>
                <a:spcPct val="100000"/>
              </a:lnSpc>
              <a:spcBef>
                <a:spcPts val="95"/>
              </a:spcBef>
            </a:pPr>
            <a:r>
              <a:rPr u="none" spc="-5" dirty="0"/>
              <a:t>LIST</a:t>
            </a:r>
            <a:r>
              <a:rPr u="none" spc="-25" dirty="0"/>
              <a:t> </a:t>
            </a:r>
            <a:r>
              <a:rPr u="none" spc="-5" dirty="0"/>
              <a:t>OF</a:t>
            </a:r>
            <a:r>
              <a:rPr u="none" spc="-25" dirty="0"/>
              <a:t> </a:t>
            </a:r>
            <a:r>
              <a:rPr u="none" spc="-5" dirty="0"/>
              <a:t>EQUIPTMENT</a:t>
            </a:r>
            <a:r>
              <a:rPr u="none" spc="-20" dirty="0"/>
              <a:t> </a:t>
            </a:r>
            <a:r>
              <a:rPr u="none" spc="-5" dirty="0"/>
              <a:t>IN </a:t>
            </a:r>
            <a:r>
              <a:rPr u="none" spc="-1095" dirty="0"/>
              <a:t> </a:t>
            </a:r>
            <a:r>
              <a:rPr u="none" spc="-15" dirty="0"/>
              <a:t>AMBULANCE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00100" y="2103120"/>
            <a:ext cx="3720465" cy="2329180"/>
            <a:chOff x="800100" y="2103120"/>
            <a:chExt cx="3720465" cy="23291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100" y="2147316"/>
              <a:ext cx="755904" cy="7330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327" y="2103120"/>
              <a:ext cx="2313432" cy="7924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100" y="2659380"/>
              <a:ext cx="755904" cy="7330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327" y="2615184"/>
              <a:ext cx="2601468" cy="792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100" y="3171444"/>
              <a:ext cx="755904" cy="7330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0327" y="3127248"/>
              <a:ext cx="2734056" cy="792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100" y="3683508"/>
              <a:ext cx="755904" cy="7330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327" y="3639312"/>
              <a:ext cx="3419855" cy="7924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93444" y="2119401"/>
            <a:ext cx="3290570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770"/>
              </a:spcBef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Stretchers</a:t>
            </a:r>
            <a:endParaRPr sz="280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Bed,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Pillows</a:t>
            </a:r>
            <a:endParaRPr sz="280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670"/>
              </a:spcBef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First Aid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Box</a:t>
            </a:r>
            <a:endParaRPr sz="2800">
              <a:latin typeface="Verdana"/>
              <a:cs typeface="Verdana"/>
            </a:endParaRPr>
          </a:p>
          <a:p>
            <a:pPr marL="329565" indent="-31750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Oxygen</a:t>
            </a: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Cylinder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160" y="886967"/>
            <a:ext cx="9006840" cy="2499360"/>
            <a:chOff x="137160" y="886967"/>
            <a:chExt cx="9006840" cy="2499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931163"/>
              <a:ext cx="755904" cy="733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996" y="886967"/>
              <a:ext cx="1741932" cy="7924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2743" y="886967"/>
              <a:ext cx="2106168" cy="7924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8204" y="886967"/>
              <a:ext cx="1290827" cy="792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8324" y="886967"/>
              <a:ext cx="2505455" cy="7924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3071" y="886967"/>
              <a:ext cx="967740" cy="7924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0103" y="886967"/>
              <a:ext cx="1453896" cy="7924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2040" y="886967"/>
              <a:ext cx="441959" cy="792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996" y="1228343"/>
              <a:ext cx="1255776" cy="7924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499" y="1228343"/>
              <a:ext cx="2747772" cy="792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1475" y="1228343"/>
              <a:ext cx="1248155" cy="7924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7836" y="1228343"/>
              <a:ext cx="1481328" cy="792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7367" y="1228343"/>
              <a:ext cx="1246631" cy="7924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9996" y="1569719"/>
              <a:ext cx="2461260" cy="7924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5283" y="1569719"/>
              <a:ext cx="967739" cy="7924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7051" y="1569719"/>
              <a:ext cx="1484376" cy="7924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15456" y="1569719"/>
              <a:ext cx="1342644" cy="7924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82128" y="1569719"/>
              <a:ext cx="1261872" cy="7924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9996" y="1911095"/>
              <a:ext cx="3078480" cy="7924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58539" y="1911095"/>
              <a:ext cx="2915412" cy="7924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24015" y="1911095"/>
              <a:ext cx="1981199" cy="7924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55279" y="1911095"/>
              <a:ext cx="1188720" cy="7924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996" y="2252471"/>
              <a:ext cx="2924556" cy="7924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98975" y="2252471"/>
              <a:ext cx="3320796" cy="7924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64195" y="2252471"/>
              <a:ext cx="1479803" cy="7924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9996" y="2593847"/>
              <a:ext cx="1872995" cy="7924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30552" y="2593847"/>
              <a:ext cx="600456" cy="792479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37160" y="5239511"/>
            <a:ext cx="9006840" cy="1618615"/>
            <a:chOff x="137160" y="5239511"/>
            <a:chExt cx="9006840" cy="161861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5283707"/>
              <a:ext cx="755904" cy="7330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9996" y="5239511"/>
              <a:ext cx="1879092" cy="79247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42971" y="5239511"/>
              <a:ext cx="1257300" cy="7924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35680" y="5239511"/>
              <a:ext cx="2825496" cy="7924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95060" y="5239511"/>
              <a:ext cx="1007363" cy="7924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36307" y="5239511"/>
              <a:ext cx="2107692" cy="79247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9996" y="5580887"/>
              <a:ext cx="978408" cy="7924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5963" y="5580887"/>
              <a:ext cx="742188" cy="7924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97380" y="5580887"/>
              <a:ext cx="667512" cy="7924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92452" y="5580887"/>
              <a:ext cx="725424" cy="7924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45436" y="5580887"/>
              <a:ext cx="665988" cy="7924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30652" y="5580887"/>
              <a:ext cx="1005839" cy="7924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55719" y="5580887"/>
              <a:ext cx="2749296" cy="7924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4244" y="5580887"/>
              <a:ext cx="1248155" cy="7924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91628" y="5580887"/>
              <a:ext cx="1452372" cy="7924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03564" y="5580887"/>
              <a:ext cx="440435" cy="7924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9996" y="5922263"/>
              <a:ext cx="1769364" cy="7924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298192" y="5922263"/>
              <a:ext cx="2552700" cy="7924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49724" y="5922263"/>
              <a:ext cx="1755648" cy="7924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05727" y="5922263"/>
              <a:ext cx="1560576" cy="79247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66660" y="5922263"/>
              <a:ext cx="1577340" cy="7924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9996" y="6263639"/>
              <a:ext cx="2921508" cy="5943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05555" y="6263639"/>
              <a:ext cx="1534668" cy="5943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492751" y="6263639"/>
              <a:ext cx="1283208" cy="5943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425439" y="6263639"/>
              <a:ext cx="1216152" cy="5943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292595" y="6263639"/>
              <a:ext cx="2321052" cy="5943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141207" y="6263639"/>
              <a:ext cx="600455" cy="594360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2241042" y="135128"/>
            <a:ext cx="552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none" spc="-5" dirty="0">
                <a:solidFill>
                  <a:srgbClr val="009900"/>
                </a:solidFill>
                <a:latin typeface="Verdana"/>
                <a:cs typeface="Verdana"/>
              </a:rPr>
              <a:t>NEED</a:t>
            </a:r>
            <a:r>
              <a:rPr sz="2800" u="none" spc="5" dirty="0">
                <a:solidFill>
                  <a:srgbClr val="009900"/>
                </a:solidFill>
                <a:latin typeface="Verdana"/>
                <a:cs typeface="Verdana"/>
              </a:rPr>
              <a:t> </a:t>
            </a:r>
            <a:r>
              <a:rPr sz="2800" u="none" spc="-10" dirty="0">
                <a:solidFill>
                  <a:srgbClr val="009900"/>
                </a:solidFill>
                <a:latin typeface="Verdana"/>
                <a:cs typeface="Verdana"/>
              </a:rPr>
              <a:t>OF</a:t>
            </a:r>
            <a:r>
              <a:rPr sz="2800" u="none" spc="-20" dirty="0">
                <a:solidFill>
                  <a:srgbClr val="009900"/>
                </a:solidFill>
                <a:latin typeface="Verdana"/>
                <a:cs typeface="Verdana"/>
              </a:rPr>
              <a:t> </a:t>
            </a:r>
            <a:r>
              <a:rPr sz="2800" u="none" spc="-10" dirty="0">
                <a:solidFill>
                  <a:srgbClr val="009900"/>
                </a:solidFill>
                <a:latin typeface="Verdana"/>
                <a:cs typeface="Verdana"/>
              </a:rPr>
              <a:t>EMERGENCY</a:t>
            </a:r>
            <a:r>
              <a:rPr sz="2800" u="none" spc="15" dirty="0">
                <a:solidFill>
                  <a:srgbClr val="009900"/>
                </a:solidFill>
                <a:latin typeface="Verdana"/>
                <a:cs typeface="Verdana"/>
              </a:rPr>
              <a:t> </a:t>
            </a:r>
            <a:r>
              <a:rPr sz="2800" u="none" spc="-5" dirty="0">
                <a:solidFill>
                  <a:srgbClr val="009900"/>
                </a:solidFill>
                <a:latin typeface="Verdana"/>
                <a:cs typeface="Verdana"/>
              </a:rPr>
              <a:t>PLAN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29590" y="988822"/>
            <a:ext cx="8736965" cy="147637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622300" marR="5080" indent="-609600" algn="just">
              <a:lnSpc>
                <a:spcPct val="80000"/>
              </a:lnSpc>
              <a:spcBef>
                <a:spcPts val="765"/>
              </a:spcBef>
              <a:buClr>
                <a:srgbClr val="FFFF99"/>
              </a:buClr>
              <a:buFont typeface="Wingdings"/>
              <a:buChar char=""/>
              <a:tabLst>
                <a:tab pos="622300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AFTER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BHOPAL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GAS DISASTER IN 1984, </a:t>
            </a:r>
            <a:r>
              <a:rPr sz="2800" b="1" spc="-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FACTORIES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ACT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 1948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WAS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AMENDED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1987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NEW 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PROVISIONS</a:t>
            </a:r>
            <a:r>
              <a:rPr sz="2800" b="1" spc="7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REGARDING</a:t>
            </a:r>
            <a:r>
              <a:rPr sz="2800" b="1" spc="7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SAFETY</a:t>
            </a:r>
            <a:r>
              <a:rPr sz="2800" b="1" spc="7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208779" y="2354706"/>
            <a:ext cx="2870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MANAGEMENT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74634" y="2354706"/>
            <a:ext cx="1189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39190" y="2354706"/>
            <a:ext cx="2474595" cy="79311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740"/>
              </a:spcBef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EMERGENCY  ADDED.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29590" y="3122752"/>
            <a:ext cx="2450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95"/>
              </a:spcBef>
              <a:buClr>
                <a:srgbClr val="FFFF99"/>
              </a:buClr>
              <a:buFont typeface="Wingdings"/>
              <a:buChar char=""/>
              <a:tabLst>
                <a:tab pos="621665" algn="l"/>
                <a:tab pos="622300" algn="l"/>
                <a:tab pos="2001520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28264" y="3122752"/>
            <a:ext cx="593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2485" algn="l"/>
                <a:tab pos="1481455" algn="l"/>
                <a:tab pos="4427855" algn="l"/>
                <a:tab pos="5347335" algn="l"/>
              </a:tabLst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M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9590" y="3464433"/>
            <a:ext cx="8738870" cy="335407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622300" marR="8255" algn="just">
              <a:lnSpc>
                <a:spcPct val="80000"/>
              </a:lnSpc>
              <a:spcBef>
                <a:spcPts val="765"/>
              </a:spcBef>
            </a:pP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ORGANISATION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 TO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PREPARE </a:t>
            </a:r>
            <a:r>
              <a:rPr sz="2800" b="1" spc="-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 PREPAREDNESS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PLAN 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HANDLING HAZARDOUS CHEMICALS AS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sz="2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MSIHC</a:t>
            </a:r>
            <a:r>
              <a:rPr sz="2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RULES</a:t>
            </a:r>
            <a:r>
              <a:rPr sz="28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1989.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Verdana"/>
              <a:cs typeface="Verdana"/>
            </a:endParaRPr>
          </a:p>
          <a:p>
            <a:pPr marL="622300" marR="5080" indent="-609600" algn="just">
              <a:lnSpc>
                <a:spcPct val="80000"/>
              </a:lnSpc>
              <a:spcBef>
                <a:spcPts val="5"/>
              </a:spcBef>
              <a:buClr>
                <a:srgbClr val="FFFF99"/>
              </a:buClr>
              <a:buFont typeface="Wingdings"/>
              <a:buChar char=""/>
              <a:tabLst>
                <a:tab pos="622300" algn="l"/>
              </a:tabLst>
            </a:pP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UNDER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PROVISION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OF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SECTION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41B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(4)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FACTORIES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ACT</a:t>
            </a:r>
            <a:r>
              <a:rPr sz="2800" b="1" spc="9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1987,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EVERY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 OCCUPIER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SHALL</a:t>
            </a:r>
            <a:r>
              <a:rPr sz="28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VALID 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800" b="1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PLAN</a:t>
            </a:r>
            <a:r>
              <a:rPr sz="28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8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Verdana"/>
                <a:cs typeface="Verdana"/>
              </a:rPr>
              <a:t>HIS</a:t>
            </a:r>
            <a:r>
              <a:rPr sz="28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Verdana"/>
                <a:cs typeface="Verdana"/>
              </a:rPr>
              <a:t>FACTORY.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595" y="0"/>
            <a:ext cx="8166100" cy="1443355"/>
            <a:chOff x="577595" y="0"/>
            <a:chExt cx="8166100" cy="1443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95" y="0"/>
              <a:ext cx="8165592" cy="8336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6623" y="321563"/>
              <a:ext cx="3764279" cy="11216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9754" y="0"/>
            <a:ext cx="738885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41855" marR="5080" indent="-2129790">
              <a:lnSpc>
                <a:spcPct val="100000"/>
              </a:lnSpc>
              <a:spcBef>
                <a:spcPts val="95"/>
              </a:spcBef>
            </a:pPr>
            <a:r>
              <a:rPr u="none" spc="-5" dirty="0"/>
              <a:t>LIST OF EQUIPMENT IN FIRST </a:t>
            </a:r>
            <a:r>
              <a:rPr u="none" spc="-1100" dirty="0"/>
              <a:t> </a:t>
            </a:r>
            <a:r>
              <a:rPr u="none" spc="-5" dirty="0"/>
              <a:t>AID CENTRE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42900" y="1487424"/>
            <a:ext cx="5785485" cy="4078604"/>
            <a:chOff x="342900" y="1487424"/>
            <a:chExt cx="5785485" cy="407860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1531620"/>
              <a:ext cx="755904" cy="7330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036" y="1487424"/>
              <a:ext cx="1275588" cy="7924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2183" y="1487424"/>
              <a:ext cx="633984" cy="7924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219" y="1487424"/>
              <a:ext cx="1923287" cy="792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2001012"/>
              <a:ext cx="755904" cy="7330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036" y="1956816"/>
              <a:ext cx="3461004" cy="792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2470404"/>
              <a:ext cx="755904" cy="7330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036" y="2426208"/>
              <a:ext cx="3605784" cy="792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2939796"/>
              <a:ext cx="755904" cy="7330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036" y="2895600"/>
              <a:ext cx="3902964" cy="7924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9559" y="2895600"/>
              <a:ext cx="633984" cy="7924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7596" y="2895600"/>
              <a:ext cx="697991" cy="7924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3409188"/>
              <a:ext cx="755904" cy="7330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036" y="3364991"/>
              <a:ext cx="2313432" cy="7924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3878580"/>
              <a:ext cx="755904" cy="7330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036" y="3834384"/>
              <a:ext cx="5013960" cy="7924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4347972"/>
              <a:ext cx="755904" cy="7330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036" y="4303775"/>
              <a:ext cx="2132076" cy="7924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4817364"/>
              <a:ext cx="755904" cy="7330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9036" y="4773168"/>
              <a:ext cx="5458968" cy="79247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35940" y="1546096"/>
            <a:ext cx="5354955" cy="378206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9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Bed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 One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No.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Treatment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Cabin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Water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Tap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Sink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Oxygen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Apparatus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Stretchers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Bandage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types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Antibiotic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required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medicines.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724" y="277368"/>
            <a:ext cx="5977128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4336" y="425018"/>
            <a:ext cx="52749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u="none" dirty="0"/>
              <a:t>SAMPLE</a:t>
            </a:r>
            <a:r>
              <a:rPr sz="4400" u="none" spc="-80" dirty="0"/>
              <a:t> </a:t>
            </a:r>
            <a:r>
              <a:rPr sz="4400" u="none" dirty="0"/>
              <a:t>FORMATS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416051" y="1790700"/>
            <a:ext cx="8342630" cy="3641090"/>
            <a:chOff x="416051" y="1790700"/>
            <a:chExt cx="8342630" cy="36410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1818132"/>
              <a:ext cx="490728" cy="4770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283" y="1790700"/>
              <a:ext cx="8010144" cy="513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283" y="2010156"/>
              <a:ext cx="1581912" cy="5135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2311908"/>
              <a:ext cx="490728" cy="4770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283" y="2284476"/>
              <a:ext cx="1508760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3015" y="2284476"/>
              <a:ext cx="615695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8587" y="2284476"/>
              <a:ext cx="964691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2403" y="2284476"/>
              <a:ext cx="1583436" cy="5135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7992" y="2284476"/>
              <a:ext cx="390143" cy="5135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2586227"/>
              <a:ext cx="490728" cy="4770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8283" y="2558795"/>
              <a:ext cx="804672" cy="5135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8468" y="2558795"/>
              <a:ext cx="1731264" cy="5135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95244" y="2558795"/>
              <a:ext cx="1380744" cy="5135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81499" y="2558795"/>
              <a:ext cx="521208" cy="5135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8219" y="2558795"/>
              <a:ext cx="1021079" cy="5135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4811" y="2558795"/>
              <a:ext cx="1639824" cy="5135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80147" y="2558795"/>
              <a:ext cx="563879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49540" y="2558795"/>
              <a:ext cx="1008888" cy="5135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8283" y="2778252"/>
              <a:ext cx="1217676" cy="5135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8112" y="2778252"/>
              <a:ext cx="390144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3080003"/>
              <a:ext cx="490728" cy="4770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8283" y="3052572"/>
              <a:ext cx="1045464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6107" y="3052572"/>
              <a:ext cx="521207" cy="5135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79676" y="3052572"/>
              <a:ext cx="2225040" cy="5135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96867" y="3052572"/>
              <a:ext cx="390143" cy="5135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19372" y="3052572"/>
              <a:ext cx="1395984" cy="5135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7716" y="3052572"/>
              <a:ext cx="1135380" cy="5135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15455" y="3052572"/>
              <a:ext cx="728472" cy="5135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76287" y="3052572"/>
              <a:ext cx="1423416" cy="5135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2063" y="3052572"/>
              <a:ext cx="626364" cy="5135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8283" y="3272027"/>
              <a:ext cx="1414272" cy="5135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12847" y="3272027"/>
              <a:ext cx="1357884" cy="5135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19500" y="3272027"/>
              <a:ext cx="1014984" cy="5135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83251" y="3272027"/>
              <a:ext cx="783336" cy="5135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15355" y="3272027"/>
              <a:ext cx="772668" cy="5135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36792" y="3272027"/>
              <a:ext cx="998219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83780" y="3272027"/>
              <a:ext cx="1374648" cy="5135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8283" y="3491483"/>
              <a:ext cx="1815083" cy="5135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55519" y="3491483"/>
              <a:ext cx="6301739" cy="5135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48283" y="3710939"/>
              <a:ext cx="1025652" cy="5135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6087" y="3710939"/>
              <a:ext cx="390144" cy="5135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48384" y="3710939"/>
              <a:ext cx="7022592" cy="5135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8283" y="3930395"/>
              <a:ext cx="7981188" cy="5135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8283" y="4149851"/>
              <a:ext cx="7981188" cy="5135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8283" y="4369307"/>
              <a:ext cx="2700528" cy="5135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40963" y="4369307"/>
              <a:ext cx="472439" cy="51358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4671060"/>
              <a:ext cx="490728" cy="4770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48283" y="4643627"/>
              <a:ext cx="1146048" cy="5135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64207" y="4643627"/>
              <a:ext cx="883919" cy="51358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19528" y="4643627"/>
              <a:ext cx="787907" cy="51358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8835" y="4643627"/>
              <a:ext cx="521208" cy="51358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69919" y="4643627"/>
              <a:ext cx="854963" cy="51358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94760" y="4643627"/>
              <a:ext cx="623315" cy="51358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187951" y="4643627"/>
              <a:ext cx="1379220" cy="51358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9323" y="4643627"/>
              <a:ext cx="390144" cy="5135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1" y="4945379"/>
              <a:ext cx="490728" cy="4770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26007" y="4917948"/>
              <a:ext cx="432816" cy="5135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27175" y="4917948"/>
              <a:ext cx="568451" cy="51358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67027" y="4917948"/>
              <a:ext cx="620268" cy="5135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757171" y="4917948"/>
              <a:ext cx="1455420" cy="5135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985516" y="4917948"/>
              <a:ext cx="548640" cy="5135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304031" y="4917948"/>
              <a:ext cx="978408" cy="5135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53840" y="4917948"/>
              <a:ext cx="783336" cy="5135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07051" y="4917948"/>
              <a:ext cx="1348739" cy="51358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28716" y="4917948"/>
              <a:ext cx="432815" cy="513588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535940" y="1851786"/>
            <a:ext cx="231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99"/>
              </a:buClr>
              <a:buFont typeface="Wingdings"/>
              <a:buChar char=""/>
              <a:tabLst>
                <a:tab pos="354965" algn="l"/>
                <a:tab pos="355600" algn="l"/>
                <a:tab pos="1772920" algn="l"/>
              </a:tabLst>
            </a:pP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FO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b="1" spc="-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T	</a:t>
            </a:r>
            <a:r>
              <a:rPr sz="1800" b="1" spc="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165475" y="1851786"/>
            <a:ext cx="5442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19325" algn="l"/>
                <a:tab pos="2909570" algn="l"/>
                <a:tab pos="3853179" algn="l"/>
              </a:tabLst>
            </a:pP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DECLARATION	</a:t>
            </a:r>
            <a:r>
              <a:rPr sz="1800" b="1" dirty="0">
                <a:solidFill>
                  <a:srgbClr val="FFFFFF"/>
                </a:solidFill>
                <a:latin typeface="Verdana"/>
                <a:cs typeface="Verdana"/>
              </a:rPr>
              <a:t>OF	SITE	</a:t>
            </a:r>
            <a:r>
              <a:rPr sz="18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91539" y="2107692"/>
            <a:ext cx="7702550" cy="22860"/>
          </a:xfrm>
          <a:custGeom>
            <a:avLst/>
            <a:gdLst/>
            <a:ahLst/>
            <a:cxnLst/>
            <a:rect l="l" t="t" r="r" b="b"/>
            <a:pathLst>
              <a:path w="7702550" h="22860">
                <a:moveTo>
                  <a:pt x="7702295" y="0"/>
                </a:moveTo>
                <a:lnTo>
                  <a:pt x="0" y="0"/>
                </a:lnTo>
                <a:lnTo>
                  <a:pt x="0" y="22860"/>
                </a:lnTo>
                <a:lnTo>
                  <a:pt x="7702295" y="22860"/>
                </a:lnTo>
                <a:lnTo>
                  <a:pt x="77022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564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EXERCISE</a:t>
            </a:r>
          </a:p>
          <a:p>
            <a:pPr marL="355600" indent="-342900" algn="just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u="none" spc="-5" dirty="0"/>
              <a:t>Attention</a:t>
            </a:r>
            <a:r>
              <a:rPr u="none" spc="30" dirty="0"/>
              <a:t> </a:t>
            </a:r>
            <a:r>
              <a:rPr u="none" spc="-5" dirty="0"/>
              <a:t>all</a:t>
            </a:r>
            <a:r>
              <a:rPr u="none" spc="-25" dirty="0"/>
              <a:t> </a:t>
            </a:r>
            <a:r>
              <a:rPr u="none" spc="-5" dirty="0"/>
              <a:t>plant</a:t>
            </a:r>
            <a:r>
              <a:rPr u="none" spc="590" dirty="0"/>
              <a:t> </a:t>
            </a:r>
            <a:r>
              <a:rPr u="none" dirty="0"/>
              <a:t>personnel.</a:t>
            </a:r>
          </a:p>
          <a:p>
            <a:pPr marL="355600" marR="6985" indent="-342900" algn="just">
              <a:lnSpc>
                <a:spcPct val="80000"/>
              </a:lnSpc>
              <a:spcBef>
                <a:spcPts val="43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u="none" spc="-5" dirty="0"/>
              <a:t>Site</a:t>
            </a:r>
            <a:r>
              <a:rPr u="none" dirty="0"/>
              <a:t> </a:t>
            </a:r>
            <a:r>
              <a:rPr u="none" spc="-5" dirty="0"/>
              <a:t>Emergency</a:t>
            </a:r>
            <a:r>
              <a:rPr u="none" dirty="0"/>
              <a:t> </a:t>
            </a:r>
            <a:r>
              <a:rPr u="none" spc="-5" dirty="0"/>
              <a:t>exercise</a:t>
            </a:r>
            <a:r>
              <a:rPr u="none" dirty="0"/>
              <a:t> </a:t>
            </a:r>
            <a:r>
              <a:rPr u="none" spc="-5" dirty="0"/>
              <a:t>is</a:t>
            </a:r>
            <a:r>
              <a:rPr u="none" dirty="0"/>
              <a:t> being</a:t>
            </a:r>
            <a:r>
              <a:rPr u="none" spc="5" dirty="0"/>
              <a:t> </a:t>
            </a:r>
            <a:r>
              <a:rPr u="none" dirty="0"/>
              <a:t>conducted</a:t>
            </a:r>
            <a:r>
              <a:rPr u="none" spc="5" dirty="0"/>
              <a:t> </a:t>
            </a:r>
            <a:r>
              <a:rPr u="none" spc="-5" dirty="0"/>
              <a:t>at</a:t>
            </a:r>
            <a:r>
              <a:rPr u="none" dirty="0"/>
              <a:t> </a:t>
            </a:r>
            <a:r>
              <a:rPr u="none" spc="-5" dirty="0"/>
              <a:t>HWP, </a:t>
            </a:r>
            <a:r>
              <a:rPr u="none" dirty="0"/>
              <a:t> </a:t>
            </a:r>
            <a:r>
              <a:rPr u="none" spc="-5" dirty="0"/>
              <a:t>Baroda.</a:t>
            </a:r>
          </a:p>
          <a:p>
            <a:pPr marL="355600" marR="5080" indent="-342900" algn="just">
              <a:lnSpc>
                <a:spcPct val="80000"/>
              </a:lnSpc>
              <a:spcBef>
                <a:spcPts val="434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u="none" dirty="0"/>
              <a:t>There </a:t>
            </a:r>
            <a:r>
              <a:rPr u="none" spc="-5" dirty="0"/>
              <a:t>is ……………………. describe briefly </a:t>
            </a:r>
            <a:r>
              <a:rPr u="none" dirty="0"/>
              <a:t>the incident, its </a:t>
            </a:r>
            <a:r>
              <a:rPr u="none" spc="5" dirty="0"/>
              <a:t> </a:t>
            </a:r>
            <a:r>
              <a:rPr u="none" spc="-5" dirty="0"/>
              <a:t>location,</a:t>
            </a:r>
            <a:r>
              <a:rPr u="none" dirty="0"/>
              <a:t> </a:t>
            </a:r>
            <a:r>
              <a:rPr u="none" spc="-5" dirty="0"/>
              <a:t>affected</a:t>
            </a:r>
            <a:r>
              <a:rPr u="none" dirty="0"/>
              <a:t> areas</a:t>
            </a:r>
            <a:r>
              <a:rPr u="none" spc="5" dirty="0"/>
              <a:t> </a:t>
            </a:r>
            <a:r>
              <a:rPr u="none" dirty="0"/>
              <a:t>and</a:t>
            </a:r>
            <a:r>
              <a:rPr u="none" spc="5" dirty="0"/>
              <a:t> </a:t>
            </a:r>
            <a:r>
              <a:rPr u="none" dirty="0"/>
              <a:t>any</a:t>
            </a:r>
            <a:r>
              <a:rPr u="none" spc="5" dirty="0"/>
              <a:t> </a:t>
            </a:r>
            <a:r>
              <a:rPr u="none" spc="-5" dirty="0"/>
              <a:t>other</a:t>
            </a:r>
            <a:r>
              <a:rPr u="none" dirty="0"/>
              <a:t> relevant </a:t>
            </a:r>
            <a:r>
              <a:rPr u="none" spc="5" dirty="0"/>
              <a:t> </a:t>
            </a:r>
            <a:r>
              <a:rPr u="none" spc="-5" dirty="0"/>
              <a:t>information…………………………………………………………………</a:t>
            </a:r>
          </a:p>
          <a:p>
            <a:pPr marL="355600">
              <a:lnSpc>
                <a:spcPts val="1510"/>
              </a:lnSpc>
            </a:pPr>
            <a:r>
              <a:rPr u="none" spc="-5" dirty="0"/>
              <a:t>……….…………………………………………………………………………</a:t>
            </a:r>
          </a:p>
          <a:p>
            <a:pPr marL="355600">
              <a:lnSpc>
                <a:spcPts val="1730"/>
              </a:lnSpc>
            </a:pPr>
            <a:r>
              <a:rPr u="none" spc="-5" dirty="0"/>
              <a:t>……………………………………………………………………………………</a:t>
            </a:r>
          </a:p>
          <a:p>
            <a:pPr marL="355600">
              <a:lnSpc>
                <a:spcPts val="1730"/>
              </a:lnSpc>
            </a:pPr>
            <a:r>
              <a:rPr u="none" spc="-5" dirty="0"/>
              <a:t>……………………………………………………………………………………</a:t>
            </a:r>
          </a:p>
          <a:p>
            <a:pPr marL="355600">
              <a:lnSpc>
                <a:spcPts val="1945"/>
              </a:lnSpc>
            </a:pPr>
            <a:r>
              <a:rPr u="none" spc="-5" dirty="0"/>
              <a:t>…………………………..</a:t>
            </a:r>
          </a:p>
          <a:p>
            <a:pPr marL="355600" indent="-342900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u="none" dirty="0"/>
              <a:t>Please</a:t>
            </a:r>
            <a:r>
              <a:rPr u="none" spc="-10" dirty="0"/>
              <a:t> </a:t>
            </a:r>
            <a:r>
              <a:rPr u="none" spc="-5" dirty="0"/>
              <a:t>note</a:t>
            </a:r>
            <a:r>
              <a:rPr u="none" spc="5" dirty="0"/>
              <a:t> </a:t>
            </a:r>
            <a:r>
              <a:rPr u="none" spc="-5" dirty="0"/>
              <a:t>this is</a:t>
            </a:r>
            <a:r>
              <a:rPr u="none" spc="-10" dirty="0"/>
              <a:t> </a:t>
            </a:r>
            <a:r>
              <a:rPr u="none" dirty="0"/>
              <a:t>only</a:t>
            </a:r>
            <a:r>
              <a:rPr u="none" spc="-15" dirty="0"/>
              <a:t> </a:t>
            </a:r>
            <a:r>
              <a:rPr u="none" spc="-5" dirty="0"/>
              <a:t>an</a:t>
            </a:r>
            <a:r>
              <a:rPr u="none" spc="-10" dirty="0"/>
              <a:t> </a:t>
            </a:r>
            <a:r>
              <a:rPr u="none" spc="-5" dirty="0"/>
              <a:t>exercise.</a:t>
            </a:r>
          </a:p>
          <a:p>
            <a:pPr marL="433070" indent="-421005">
              <a:lnSpc>
                <a:spcPct val="100000"/>
              </a:lnSpc>
              <a:buClr>
                <a:srgbClr val="FFFF99"/>
              </a:buClr>
              <a:buFont typeface="Wingdings"/>
              <a:buChar char=""/>
              <a:tabLst>
                <a:tab pos="433070" algn="l"/>
                <a:tab pos="433705" algn="l"/>
              </a:tabLst>
            </a:pPr>
            <a:r>
              <a:rPr u="none" dirty="0"/>
              <a:t>(</a:t>
            </a:r>
            <a:r>
              <a:rPr u="none" spc="-15" dirty="0"/>
              <a:t> </a:t>
            </a:r>
            <a:r>
              <a:rPr u="none" spc="-5" dirty="0"/>
              <a:t>to</a:t>
            </a:r>
            <a:r>
              <a:rPr u="none" dirty="0"/>
              <a:t> be </a:t>
            </a:r>
            <a:r>
              <a:rPr u="none" spc="-5" dirty="0"/>
              <a:t>repeated</a:t>
            </a:r>
            <a:r>
              <a:rPr u="none" spc="25" dirty="0"/>
              <a:t> </a:t>
            </a:r>
            <a:r>
              <a:rPr u="none" spc="-5" dirty="0"/>
              <a:t>in Hindi</a:t>
            </a:r>
            <a:r>
              <a:rPr u="none" dirty="0"/>
              <a:t> and</a:t>
            </a:r>
            <a:r>
              <a:rPr u="none" spc="-5" dirty="0"/>
              <a:t> Gujarati</a:t>
            </a:r>
            <a:r>
              <a:rPr u="none" spc="5" dirty="0"/>
              <a:t> </a:t>
            </a:r>
            <a:r>
              <a:rPr u="none" dirty="0"/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7847" y="16764"/>
            <a:ext cx="8703945" cy="1731645"/>
            <a:chOff x="307847" y="16764"/>
            <a:chExt cx="8703945" cy="1731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847" y="16764"/>
              <a:ext cx="8703564" cy="1121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647" y="716280"/>
              <a:ext cx="7952232" cy="1082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84" y="626364"/>
              <a:ext cx="7911083" cy="1121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784" y="1325880"/>
              <a:ext cx="7301483" cy="10820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8455" marR="5080" indent="-3263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FORMAT</a:t>
            </a:r>
            <a:r>
              <a:rPr dirty="0"/>
              <a:t> </a:t>
            </a:r>
            <a:r>
              <a:rPr spc="-5" dirty="0"/>
              <a:t>FOR</a:t>
            </a:r>
            <a:r>
              <a:rPr spc="-20" dirty="0"/>
              <a:t> </a:t>
            </a:r>
            <a:r>
              <a:rPr spc="-5" dirty="0"/>
              <a:t>TERMINATION</a:t>
            </a:r>
            <a:r>
              <a:rPr spc="10" dirty="0"/>
              <a:t> </a:t>
            </a:r>
            <a:r>
              <a:rPr spc="-5" dirty="0"/>
              <a:t>OF </a:t>
            </a:r>
            <a:r>
              <a:rPr u="none" spc="-1095" dirty="0"/>
              <a:t> </a:t>
            </a:r>
            <a:r>
              <a:rPr spc="-5" dirty="0"/>
              <a:t>SITE</a:t>
            </a:r>
            <a:r>
              <a:rPr spc="-15" dirty="0"/>
              <a:t> </a:t>
            </a:r>
            <a:r>
              <a:rPr spc="-10" dirty="0"/>
              <a:t>EMERGENCY</a:t>
            </a:r>
            <a:r>
              <a:rPr spc="25" dirty="0"/>
              <a:t> </a:t>
            </a:r>
            <a:r>
              <a:rPr spc="-10" dirty="0"/>
              <a:t>EXERCISE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42900" y="1871472"/>
            <a:ext cx="8501380" cy="4986655"/>
            <a:chOff x="342900" y="1871472"/>
            <a:chExt cx="8501380" cy="498665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" y="1915668"/>
              <a:ext cx="755904" cy="7330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036" y="1871472"/>
              <a:ext cx="2107692" cy="792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0779" y="1871472"/>
              <a:ext cx="880871" cy="7924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4179" y="1871472"/>
              <a:ext cx="1368552" cy="792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3276" y="1871472"/>
              <a:ext cx="2212848" cy="7924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53684" y="1871472"/>
              <a:ext cx="601979" cy="792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" y="2342388"/>
              <a:ext cx="755904" cy="7330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036" y="2298191"/>
              <a:ext cx="1127759" cy="7924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4772" y="2298191"/>
              <a:ext cx="1164336" cy="7924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77083" y="2298191"/>
              <a:ext cx="2461260" cy="7924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6320" y="2298191"/>
              <a:ext cx="1938527" cy="7924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94347" y="2298191"/>
              <a:ext cx="1097279" cy="7924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1128" y="2298191"/>
              <a:ext cx="1342644" cy="7924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9036" y="2639568"/>
              <a:ext cx="2429256" cy="7924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5851" y="2639568"/>
              <a:ext cx="601980" cy="7924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" y="3110483"/>
              <a:ext cx="755904" cy="7330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9036" y="3066288"/>
              <a:ext cx="633983" cy="7924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7072" y="3066288"/>
              <a:ext cx="827531" cy="792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7132" y="3066288"/>
              <a:ext cx="905256" cy="7924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96439" y="3066288"/>
              <a:ext cx="2054352" cy="7924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06367" y="3066288"/>
              <a:ext cx="794003" cy="7924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52900" y="3066288"/>
              <a:ext cx="1379220" cy="7924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87696" y="3066288"/>
              <a:ext cx="1130808" cy="7924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74079" y="3066288"/>
              <a:ext cx="1909572" cy="7924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40752" y="3066288"/>
              <a:ext cx="633983" cy="7924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9036" y="3834383"/>
              <a:ext cx="8025383" cy="7924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9036" y="4175760"/>
              <a:ext cx="3381755" cy="7924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" y="4646676"/>
              <a:ext cx="755904" cy="73304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036" y="4602479"/>
              <a:ext cx="1164336" cy="7924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41932" y="4602479"/>
              <a:ext cx="2461260" cy="7924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11752" y="4602479"/>
              <a:ext cx="755903" cy="7924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77740" y="4602479"/>
              <a:ext cx="1988819" cy="79247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75120" y="4602479"/>
              <a:ext cx="826007" cy="7924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9688" y="4602479"/>
              <a:ext cx="1434083" cy="7924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9036" y="4943855"/>
              <a:ext cx="1729739" cy="7924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6336" y="4943855"/>
              <a:ext cx="601980" cy="7924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900" y="5414772"/>
              <a:ext cx="755904" cy="7330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9036" y="5370575"/>
              <a:ext cx="1606295" cy="7924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57400" y="5370575"/>
              <a:ext cx="1394460" cy="7924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33927" y="5370575"/>
              <a:ext cx="1118615" cy="7924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34611" y="5370575"/>
              <a:ext cx="755903" cy="7924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72584" y="5370575"/>
              <a:ext cx="2449067" cy="7924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03719" y="5370575"/>
              <a:ext cx="1940052" cy="7924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9036" y="5711951"/>
              <a:ext cx="1219200" cy="79247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5796" y="5711951"/>
              <a:ext cx="601979" cy="7924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2900" y="6182866"/>
              <a:ext cx="755904" cy="6751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9036" y="6138670"/>
              <a:ext cx="633983" cy="7193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7072" y="6138670"/>
              <a:ext cx="827531" cy="71932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37132" y="6138670"/>
              <a:ext cx="905256" cy="71932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996439" y="6138670"/>
              <a:ext cx="2054352" cy="71932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706367" y="6138670"/>
              <a:ext cx="794003" cy="71932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52900" y="6138670"/>
              <a:ext cx="1379220" cy="7193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87696" y="6138670"/>
              <a:ext cx="1130808" cy="71932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74079" y="6138670"/>
              <a:ext cx="2071116" cy="719328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535940" y="1973706"/>
            <a:ext cx="807275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3799840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Attention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plant	personnel.</a:t>
            </a:r>
            <a:endParaRPr sz="2800">
              <a:latin typeface="Verdana"/>
              <a:cs typeface="Verdana"/>
            </a:endParaRPr>
          </a:p>
          <a:p>
            <a:pPr marL="355600" marR="6985" indent="-342900">
              <a:lnSpc>
                <a:spcPts val="2690"/>
              </a:lnSpc>
              <a:spcBef>
                <a:spcPts val="65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1290955" algn="l"/>
                <a:tab pos="2263775" algn="l"/>
                <a:tab pos="4533265" algn="l"/>
                <a:tab pos="6282055" algn="l"/>
                <a:tab pos="7188834" algn="l"/>
              </a:tabLst>
            </a:pP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Emerge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cy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xe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cise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been 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terminated.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2800" i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i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800" i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repeated</a:t>
            </a:r>
            <a:r>
              <a:rPr sz="2800" i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800" i="1" spc="-10" dirty="0">
                <a:solidFill>
                  <a:srgbClr val="FFFFFF"/>
                </a:solidFill>
                <a:latin typeface="Verdana"/>
                <a:cs typeface="Verdana"/>
              </a:rPr>
              <a:t> Hindi</a:t>
            </a:r>
            <a:r>
              <a:rPr sz="2800" i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i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Verdana"/>
                <a:cs typeface="Verdana"/>
              </a:rPr>
              <a:t>Gujarati</a:t>
            </a:r>
            <a:r>
              <a:rPr sz="2800" i="1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2800">
              <a:latin typeface="Verdana"/>
              <a:cs typeface="Verdana"/>
            </a:endParaRPr>
          </a:p>
          <a:p>
            <a:pPr marL="355600">
              <a:lnSpc>
                <a:spcPts val="3025"/>
              </a:lnSpc>
              <a:spcBef>
                <a:spcPts val="2690"/>
              </a:spcBef>
            </a:pPr>
            <a:r>
              <a:rPr sz="2800" i="1" spc="-10" dirty="0">
                <a:solidFill>
                  <a:srgbClr val="FFFFFF"/>
                </a:solidFill>
                <a:latin typeface="Verdana"/>
                <a:cs typeface="Verdana"/>
              </a:rPr>
              <a:t>……………………………………………………………………</a:t>
            </a:r>
            <a:endParaRPr sz="2800">
              <a:latin typeface="Verdana"/>
              <a:cs typeface="Verdana"/>
            </a:endParaRPr>
          </a:p>
          <a:p>
            <a:pPr marL="355600">
              <a:lnSpc>
                <a:spcPts val="3025"/>
              </a:lnSpc>
            </a:pP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…………………………</a:t>
            </a:r>
            <a:endParaRPr sz="2800">
              <a:latin typeface="Verdana"/>
              <a:cs typeface="Verdana"/>
            </a:endParaRPr>
          </a:p>
          <a:p>
            <a:pPr marL="355600" marR="5080" indent="-342900">
              <a:lnSpc>
                <a:spcPct val="80000"/>
              </a:lnSpc>
              <a:spcBef>
                <a:spcPts val="67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1428115" algn="l"/>
                <a:tab pos="3798570" algn="l"/>
                <a:tab pos="4464685" algn="l"/>
                <a:tab pos="6362700" algn="l"/>
                <a:tab pos="7097395" algn="l"/>
              </a:tabLst>
            </a:pP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Emerge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cy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d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ecl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red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H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WP, 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Baroda.</a:t>
            </a:r>
            <a:endParaRPr sz="2800">
              <a:latin typeface="Verdana"/>
              <a:cs typeface="Verdana"/>
            </a:endParaRPr>
          </a:p>
          <a:p>
            <a:pPr marL="355600" marR="6350" indent="-342900">
              <a:lnSpc>
                <a:spcPts val="2690"/>
              </a:lnSpc>
              <a:spcBef>
                <a:spcPts val="65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1743710" algn="l"/>
                <a:tab pos="2921000" algn="l"/>
                <a:tab pos="3821429" algn="l"/>
                <a:tab pos="4359910" algn="l"/>
                <a:tab pos="6591300" algn="l"/>
              </a:tabLst>
            </a:pP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Pleas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note,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thi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emer</a:t>
            </a: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ex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rcise  only.</a:t>
            </a:r>
            <a:endParaRPr sz="28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2800" i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i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800" i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repeated</a:t>
            </a:r>
            <a:r>
              <a:rPr sz="2800" i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800" i="1" spc="-10" dirty="0">
                <a:solidFill>
                  <a:srgbClr val="FFFFFF"/>
                </a:solidFill>
                <a:latin typeface="Verdana"/>
                <a:cs typeface="Verdana"/>
              </a:rPr>
              <a:t> Hindi</a:t>
            </a:r>
            <a:r>
              <a:rPr sz="2800" i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i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Verdana"/>
                <a:cs typeface="Verdana"/>
              </a:rPr>
              <a:t>Gujarati)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0"/>
            <a:ext cx="67691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344" y="277368"/>
            <a:ext cx="6723888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0957" y="425018"/>
            <a:ext cx="6021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27680" algn="l"/>
              </a:tabLst>
            </a:pPr>
            <a:r>
              <a:rPr sz="4400" u="none" dirty="0"/>
              <a:t>Reference	</a:t>
            </a:r>
            <a:r>
              <a:rPr sz="4400" u="none" spc="-5" dirty="0"/>
              <a:t>documents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313943" y="2039111"/>
            <a:ext cx="8563610" cy="4413885"/>
            <a:chOff x="313943" y="2039111"/>
            <a:chExt cx="8563610" cy="44138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2086355"/>
              <a:ext cx="861060" cy="838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256" y="2039111"/>
              <a:ext cx="2066544" cy="9022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8043" y="2039111"/>
              <a:ext cx="1943100" cy="902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7388" y="2039111"/>
              <a:ext cx="1693164" cy="9022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6796" y="2039111"/>
              <a:ext cx="2638044" cy="9022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1084" y="2039111"/>
              <a:ext cx="966216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256" y="2526791"/>
              <a:ext cx="1694688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3495" y="2526791"/>
              <a:ext cx="682751" cy="9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3159251"/>
              <a:ext cx="861060" cy="838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256" y="3112008"/>
              <a:ext cx="1757172" cy="9022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5143" y="3112008"/>
              <a:ext cx="1988820" cy="9022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15155" y="3112008"/>
              <a:ext cx="2688336" cy="9022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34684" y="3112008"/>
              <a:ext cx="1104900" cy="9022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3135" y="3112008"/>
              <a:ext cx="684276" cy="9022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18603" y="3112008"/>
              <a:ext cx="1758696" cy="9022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256" y="3599687"/>
              <a:ext cx="816863" cy="9022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9032" y="3599687"/>
              <a:ext cx="1156716" cy="9022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34183" y="3599687"/>
              <a:ext cx="816863" cy="9022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27960" y="3599687"/>
              <a:ext cx="1112519" cy="9022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4032" y="3599687"/>
              <a:ext cx="731520" cy="9022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99104" y="3599687"/>
              <a:ext cx="827531" cy="9022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03547" y="3599687"/>
              <a:ext cx="1741931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22391" y="3599687"/>
              <a:ext cx="3454908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5256" y="4087367"/>
              <a:ext cx="987552" cy="9022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8571" y="4087367"/>
              <a:ext cx="1374648" cy="9022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38983" y="4087367"/>
              <a:ext cx="3058668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33415" y="4087367"/>
              <a:ext cx="3643884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5256" y="4575047"/>
              <a:ext cx="1761744" cy="9022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32632" y="4575047"/>
              <a:ext cx="1188719" cy="90220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86984" y="4575047"/>
              <a:ext cx="1394460" cy="9022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44996" y="4575047"/>
              <a:ext cx="731520" cy="90220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40067" y="4575047"/>
              <a:ext cx="2237231" cy="9022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5256" y="5062727"/>
              <a:ext cx="3589020" cy="902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03191" y="5062727"/>
              <a:ext cx="2002536" cy="9022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14643" y="5062727"/>
              <a:ext cx="964692" cy="9022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89776" y="5062727"/>
              <a:ext cx="2287524" cy="90220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256" y="5550408"/>
              <a:ext cx="1694688" cy="90220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35940" y="2155063"/>
            <a:ext cx="8074659" cy="4025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0" marR="8890" indent="-610235">
              <a:lnSpc>
                <a:spcPct val="100000"/>
              </a:lnSpc>
              <a:spcBef>
                <a:spcPts val="105"/>
              </a:spcBef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MSIHC</a:t>
            </a:r>
            <a:r>
              <a:rPr sz="3200" b="1" spc="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Rules,</a:t>
            </a:r>
            <a:r>
              <a:rPr sz="3200" b="1" spc="5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1989</a:t>
            </a:r>
            <a:r>
              <a:rPr sz="3200" b="1" spc="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amended</a:t>
            </a:r>
            <a:r>
              <a:rPr sz="3200" b="1" spc="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3200" b="1" spc="-10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2000.</a:t>
            </a:r>
            <a:endParaRPr sz="3200">
              <a:latin typeface="Verdana"/>
              <a:cs typeface="Verdana"/>
            </a:endParaRPr>
          </a:p>
          <a:p>
            <a:pPr marL="622300" indent="-610235">
              <a:lnSpc>
                <a:spcPct val="100000"/>
              </a:lnSpc>
              <a:spcBef>
                <a:spcPts val="765"/>
              </a:spcBef>
              <a:buClr>
                <a:srgbClr val="FFFF99"/>
              </a:buClr>
              <a:buFont typeface="Wingdings"/>
              <a:buChar char=""/>
              <a:tabLst>
                <a:tab pos="622300" algn="l"/>
                <a:tab pos="622935" algn="l"/>
              </a:tabLst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AERB</a:t>
            </a:r>
            <a:r>
              <a:rPr sz="3200" b="1" spc="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Safety</a:t>
            </a:r>
            <a:r>
              <a:rPr sz="3200" b="1" spc="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Guideline</a:t>
            </a:r>
            <a:r>
              <a:rPr sz="3200" b="1" spc="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no.</a:t>
            </a:r>
            <a:r>
              <a:rPr sz="3200" b="1" spc="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AERB</a:t>
            </a:r>
            <a:endParaRPr sz="3200">
              <a:latin typeface="Verdana"/>
              <a:cs typeface="Verdana"/>
            </a:endParaRPr>
          </a:p>
          <a:p>
            <a:pPr marL="622300" marR="5080" algn="just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/ SG / EP-3 titled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“preparation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of site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emergency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preparedness </a:t>
            </a:r>
            <a:r>
              <a:rPr sz="3200" b="1" spc="-10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plans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non-nuclear </a:t>
            </a:r>
            <a:r>
              <a:rPr sz="3200" b="1" spc="-10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installations"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issued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August,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 2000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6556" y="3595744"/>
            <a:ext cx="4027356" cy="228276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3983" y="1452372"/>
            <a:ext cx="8110855" cy="1611630"/>
            <a:chOff x="633983" y="1452372"/>
            <a:chExt cx="8110855" cy="16116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3" y="1452372"/>
              <a:ext cx="8110728" cy="14432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736" y="1911858"/>
              <a:ext cx="6486258" cy="1151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253" y="577342"/>
            <a:ext cx="1802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5" dirty="0">
                <a:solidFill>
                  <a:srgbClr val="009900"/>
                </a:solidFill>
              </a:rPr>
              <a:t>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109" y="1298828"/>
            <a:ext cx="77946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5"/>
              </a:spcBef>
              <a:tabLst>
                <a:tab pos="3058160" algn="l"/>
                <a:tab pos="4516120" algn="l"/>
                <a:tab pos="6350000" algn="l"/>
                <a:tab pos="7157720" algn="l"/>
              </a:tabLst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sz="3200" b="1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RGENC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Y	PLAN	COMES	IN	TO 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EFFECT</a:t>
            </a:r>
            <a:r>
              <a:rPr sz="3200" b="1" spc="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3200" b="1" spc="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200" b="1" spc="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DECLARATION</a:t>
            </a:r>
            <a:r>
              <a:rPr sz="3200" b="1" spc="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0117" y="2762250"/>
            <a:ext cx="6088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82395" algn="l"/>
                <a:tab pos="5461635" algn="l"/>
              </a:tabLst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TO	TERMINATION	</a:t>
            </a:r>
            <a:r>
              <a:rPr sz="3200" b="1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0117" y="2274265"/>
            <a:ext cx="773049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  <a:tabLst>
                <a:tab pos="3190240" algn="l"/>
                <a:tab pos="4573905" algn="l"/>
                <a:tab pos="7075170" algn="l"/>
              </a:tabLst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EMERGE</a:t>
            </a:r>
            <a:r>
              <a:rPr sz="3200" b="1" spc="-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CY	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3200" b="1" spc="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EX</a:t>
            </a:r>
            <a:r>
              <a:rPr sz="3200" b="1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ENDS	UP</a:t>
            </a:r>
            <a:endParaRPr sz="3200">
              <a:latin typeface="Verdana"/>
              <a:cs typeface="Verdana"/>
            </a:endParaRPr>
          </a:p>
          <a:p>
            <a:pPr marR="5715" algn="r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0117" y="3249930"/>
            <a:ext cx="29787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EMERGENCY.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793" y="4420615"/>
            <a:ext cx="50419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1565" algn="l"/>
                <a:tab pos="2179955" algn="l"/>
              </a:tabLst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IT	IS	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APPLICABLE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0117" y="4908245"/>
            <a:ext cx="46507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38550" algn="l"/>
              </a:tabLst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PLOYE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S	AND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117" y="5396280"/>
            <a:ext cx="50057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24680" algn="l"/>
              </a:tabLst>
            </a:pP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AVAILA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E	IN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30771" y="4420615"/>
            <a:ext cx="218948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6364" algn="r">
              <a:lnSpc>
                <a:spcPct val="100000"/>
              </a:lnSpc>
              <a:spcBef>
                <a:spcPts val="100"/>
              </a:spcBef>
              <a:tabLst>
                <a:tab pos="1339850" algn="l"/>
              </a:tabLst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TO	</a:t>
            </a:r>
            <a:r>
              <a:rPr sz="3200" b="1" spc="-5" dirty="0">
                <a:solidFill>
                  <a:srgbClr val="FFFFFF"/>
                </a:solidFill>
                <a:latin typeface="Verdana"/>
                <a:cs typeface="Verdana"/>
              </a:rPr>
              <a:t>ALL  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sz="3200" b="1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00" b="1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3200">
              <a:latin typeface="Verdana"/>
              <a:cs typeface="Verdana"/>
            </a:endParaRPr>
          </a:p>
          <a:p>
            <a:pPr marR="5715" algn="r">
              <a:lnSpc>
                <a:spcPct val="100000"/>
              </a:lnSpc>
              <a:spcBef>
                <a:spcPts val="5"/>
              </a:spcBef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117" y="5883960"/>
            <a:ext cx="41052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PLANT/FACILITY.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38251"/>
            <a:ext cx="8078851" cy="53831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3848" y="88392"/>
            <a:ext cx="3994404" cy="123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6842" y="236982"/>
            <a:ext cx="32905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u="none" dirty="0">
                <a:solidFill>
                  <a:srgbClr val="00AF50"/>
                </a:solidFill>
                <a:latin typeface="Arial MT"/>
                <a:cs typeface="Arial MT"/>
              </a:rPr>
              <a:t>Emergenc</a:t>
            </a:r>
            <a:r>
              <a:rPr sz="4400" b="0" u="none" spc="5" dirty="0">
                <a:solidFill>
                  <a:srgbClr val="00AF50"/>
                </a:solidFill>
                <a:latin typeface="Arial MT"/>
                <a:cs typeface="Arial MT"/>
              </a:rPr>
              <a:t>i</a:t>
            </a:r>
            <a:r>
              <a:rPr sz="4400" b="0" u="none" dirty="0">
                <a:solidFill>
                  <a:srgbClr val="00AF50"/>
                </a:solidFill>
                <a:latin typeface="Arial MT"/>
                <a:cs typeface="Arial MT"/>
              </a:rPr>
              <a:t>es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5540" y="651482"/>
            <a:ext cx="5722620" cy="902335"/>
            <a:chOff x="313943" y="1182624"/>
            <a:chExt cx="5722620" cy="9023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1229868"/>
              <a:ext cx="861060" cy="838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368" y="1182624"/>
              <a:ext cx="1226820" cy="9022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8947" y="1182624"/>
              <a:ext cx="1603248" cy="902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4432" y="1182624"/>
              <a:ext cx="3342132" cy="90220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38555" y="2353055"/>
            <a:ext cx="8239125" cy="1390015"/>
            <a:chOff x="638555" y="2353055"/>
            <a:chExt cx="8239125" cy="139001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231" y="2353055"/>
              <a:ext cx="3058668" cy="902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2151" y="2353055"/>
              <a:ext cx="2688336" cy="9022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0740" y="2353055"/>
              <a:ext cx="917447" cy="9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8440" y="2353055"/>
              <a:ext cx="2308859" cy="9022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555" y="2840736"/>
              <a:ext cx="2511552" cy="9022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13660" y="2840736"/>
              <a:ext cx="682751" cy="90220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08737" y="3740842"/>
            <a:ext cx="5908675" cy="902335"/>
            <a:chOff x="313943" y="4011167"/>
            <a:chExt cx="5908675" cy="90233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" y="4058411"/>
              <a:ext cx="861060" cy="838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368" y="4011167"/>
              <a:ext cx="1412747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876" y="4011167"/>
              <a:ext cx="1603248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0360" y="4011167"/>
              <a:ext cx="3342132" cy="90220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73023" y="5181600"/>
            <a:ext cx="8304530" cy="1390015"/>
            <a:chOff x="573023" y="5181600"/>
            <a:chExt cx="8304530" cy="1390015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023" y="5181600"/>
              <a:ext cx="3058667" cy="9022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1191" y="5181600"/>
              <a:ext cx="2688336" cy="9022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0552" y="5181600"/>
              <a:ext cx="917448" cy="9022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7500" y="5181600"/>
              <a:ext cx="2209800" cy="9022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5" y="5669280"/>
              <a:ext cx="2563368" cy="902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5475" y="5669280"/>
              <a:ext cx="682751" cy="90220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48899" y="1121595"/>
            <a:ext cx="8532495" cy="24141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buClr>
                <a:srgbClr val="FFFF99"/>
              </a:buClr>
              <a:buSzPct val="96875"/>
              <a:tabLst>
                <a:tab pos="376555" algn="l"/>
              </a:tabLst>
            </a:pPr>
            <a:r>
              <a:rPr lang="en-IN" sz="2000" b="1" spc="-5" dirty="0">
                <a:solidFill>
                  <a:srgbClr val="FFFFFF"/>
                </a:solidFill>
                <a:latin typeface="Verdana"/>
                <a:cs typeface="Verdana"/>
              </a:rPr>
              <a:t>On site emergency is caused by an accident that takes place in a chemical installation and effects are confined to the industry premises involving only people working in the industry</a:t>
            </a:r>
            <a:endParaRPr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400" dirty="0">
              <a:latin typeface="Verdana"/>
              <a:cs typeface="Verdana"/>
            </a:endParaRPr>
          </a:p>
          <a:p>
            <a:pPr marL="355600" marR="5080" indent="74930">
              <a:lnSpc>
                <a:spcPct val="100000"/>
              </a:lnSpc>
              <a:tabLst>
                <a:tab pos="3219450" algn="l"/>
                <a:tab pos="5638165" algn="l"/>
                <a:tab pos="6286500" algn="l"/>
              </a:tabLst>
            </a:pPr>
            <a:r>
              <a:rPr sz="3200" b="1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81725" y="5298744"/>
            <a:ext cx="24257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9775" algn="l"/>
              </a:tabLst>
            </a:pPr>
            <a:endParaRPr sz="3200" dirty="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7976" y="3569599"/>
            <a:ext cx="541718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920" indent="-363855">
              <a:lnSpc>
                <a:spcPct val="100000"/>
              </a:lnSpc>
              <a:spcBef>
                <a:spcPts val="100"/>
              </a:spcBef>
              <a:buClr>
                <a:srgbClr val="FFFF99"/>
              </a:buClr>
              <a:buSzPct val="96875"/>
              <a:buFont typeface="Wingdings"/>
              <a:buChar char=""/>
              <a:tabLst>
                <a:tab pos="376555" algn="l"/>
              </a:tabLst>
            </a:pPr>
            <a:endParaRPr sz="3200" dirty="0">
              <a:latin typeface="Verdana"/>
              <a:cs typeface="Verdan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318C61-65BC-49EA-90F0-456E3FB3C09E}"/>
              </a:ext>
            </a:extLst>
          </p:cNvPr>
          <p:cNvSpPr txBox="1"/>
          <p:nvPr/>
        </p:nvSpPr>
        <p:spPr>
          <a:xfrm>
            <a:off x="145540" y="4309261"/>
            <a:ext cx="8617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If an accident takes place in a chemical industry/unit and its effects are felt outside its premises, the situation thus called off site emergency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EAF02-1131-426B-1AA5-A7C27020E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06" y="152146"/>
            <a:ext cx="7923987" cy="615553"/>
          </a:xfrm>
        </p:spPr>
        <p:txBody>
          <a:bodyPr/>
          <a:lstStyle/>
          <a:p>
            <a:r>
              <a:rPr lang="en-IN" dirty="0"/>
              <a:t>Onsite emergency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134DC-DDA9-B305-7A1A-28CC31EC4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1066800"/>
            <a:ext cx="8072755" cy="5539978"/>
          </a:xfrm>
        </p:spPr>
        <p:txBody>
          <a:bodyPr/>
          <a:lstStyle/>
          <a:p>
            <a:r>
              <a:rPr lang="en-IN" sz="2400" u="none" dirty="0">
                <a:solidFill>
                  <a:schemeClr val="tx1"/>
                </a:solidFill>
              </a:rPr>
              <a:t>Appointment of key persons</a:t>
            </a:r>
          </a:p>
          <a:p>
            <a:endParaRPr lang="en-IN" sz="2400" u="none" dirty="0">
              <a:solidFill>
                <a:schemeClr val="tx1"/>
              </a:solidFill>
            </a:endParaRPr>
          </a:p>
          <a:p>
            <a:r>
              <a:rPr lang="en-IN" sz="2400" u="none" dirty="0">
                <a:solidFill>
                  <a:schemeClr val="tx1"/>
                </a:solidFill>
              </a:rPr>
              <a:t>Site controller</a:t>
            </a:r>
          </a:p>
          <a:p>
            <a:r>
              <a:rPr lang="en-IN" sz="2400" u="none" dirty="0">
                <a:solidFill>
                  <a:schemeClr val="tx1"/>
                </a:solidFill>
              </a:rPr>
              <a:t>Incident Controller</a:t>
            </a:r>
          </a:p>
          <a:p>
            <a:r>
              <a:rPr lang="en-IN" sz="2400" u="none" dirty="0" err="1">
                <a:solidFill>
                  <a:schemeClr val="tx1"/>
                </a:solidFill>
              </a:rPr>
              <a:t>Administartive</a:t>
            </a:r>
            <a:r>
              <a:rPr lang="en-IN" sz="2400" u="none" dirty="0">
                <a:solidFill>
                  <a:schemeClr val="tx1"/>
                </a:solidFill>
              </a:rPr>
              <a:t> Manager</a:t>
            </a:r>
          </a:p>
          <a:p>
            <a:r>
              <a:rPr lang="en-IN" sz="2400" u="none" dirty="0">
                <a:solidFill>
                  <a:schemeClr val="tx1"/>
                </a:solidFill>
              </a:rPr>
              <a:t>Fire and Safety Officer</a:t>
            </a:r>
          </a:p>
          <a:p>
            <a:r>
              <a:rPr lang="en-IN" sz="2400" u="none" dirty="0">
                <a:solidFill>
                  <a:schemeClr val="tx1"/>
                </a:solidFill>
              </a:rPr>
              <a:t>Dept. Heads</a:t>
            </a:r>
          </a:p>
          <a:p>
            <a:endParaRPr lang="en-IN" sz="2400" u="none" dirty="0">
              <a:solidFill>
                <a:schemeClr val="tx1"/>
              </a:solidFill>
            </a:endParaRPr>
          </a:p>
          <a:p>
            <a:endParaRPr lang="en-IN" sz="2400" u="none" dirty="0">
              <a:solidFill>
                <a:schemeClr val="tx1"/>
              </a:solidFill>
            </a:endParaRPr>
          </a:p>
          <a:p>
            <a:r>
              <a:rPr lang="en-IN" sz="2400" u="none" dirty="0">
                <a:solidFill>
                  <a:schemeClr val="tx1"/>
                </a:solidFill>
              </a:rPr>
              <a:t>Infrastructure</a:t>
            </a:r>
          </a:p>
          <a:p>
            <a:endParaRPr lang="en-IN" sz="2400" u="none" dirty="0">
              <a:solidFill>
                <a:schemeClr val="tx1"/>
              </a:solidFill>
            </a:endParaRPr>
          </a:p>
          <a:p>
            <a:r>
              <a:rPr lang="en-IN" sz="2400" u="none" dirty="0">
                <a:solidFill>
                  <a:schemeClr val="tx1"/>
                </a:solidFill>
              </a:rPr>
              <a:t>Emergency control centre</a:t>
            </a:r>
          </a:p>
          <a:p>
            <a:r>
              <a:rPr lang="en-IN" sz="2400" u="none" dirty="0">
                <a:solidFill>
                  <a:schemeClr val="tx1"/>
                </a:solidFill>
              </a:rPr>
              <a:t>Assembly points</a:t>
            </a:r>
          </a:p>
          <a:p>
            <a:r>
              <a:rPr lang="en-IN" sz="2400" u="none" dirty="0">
                <a:solidFill>
                  <a:schemeClr val="tx1"/>
                </a:solidFill>
              </a:rPr>
              <a:t>Declaration of off site</a:t>
            </a:r>
          </a:p>
          <a:p>
            <a:r>
              <a:rPr lang="en-IN" sz="2400" u="none" dirty="0">
                <a:solidFill>
                  <a:schemeClr val="tx1"/>
                </a:solidFill>
              </a:rPr>
              <a:t>Rehearsals – on-site</a:t>
            </a:r>
          </a:p>
        </p:txBody>
      </p:sp>
    </p:spTree>
    <p:extLst>
      <p:ext uri="{BB962C8B-B14F-4D97-AF65-F5344CB8AC3E}">
        <p14:creationId xmlns:p14="http://schemas.microsoft.com/office/powerpoint/2010/main" val="173829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6027" y="169163"/>
            <a:ext cx="7251700" cy="1586865"/>
            <a:chOff x="986027" y="169163"/>
            <a:chExt cx="7251700" cy="1586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8511" y="169163"/>
              <a:ext cx="7188708" cy="9022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27" y="710183"/>
              <a:ext cx="6499860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183" y="1075944"/>
              <a:ext cx="6534911" cy="67970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67739" y="1807464"/>
            <a:ext cx="7863840" cy="972819"/>
            <a:chOff x="967739" y="1807464"/>
            <a:chExt cx="7863840" cy="972819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027" y="1807464"/>
              <a:ext cx="784555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739" y="2100072"/>
              <a:ext cx="3936491" cy="67970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67739" y="2831592"/>
            <a:ext cx="7341234" cy="972819"/>
            <a:chOff x="967739" y="2831592"/>
            <a:chExt cx="7341234" cy="972819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027" y="2831592"/>
              <a:ext cx="7322820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739" y="3124200"/>
              <a:ext cx="4847844" cy="67970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67739" y="3855720"/>
            <a:ext cx="7937500" cy="972819"/>
            <a:chOff x="967739" y="3855720"/>
            <a:chExt cx="7937500" cy="972819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027" y="3855720"/>
              <a:ext cx="7918704" cy="679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739" y="4148328"/>
              <a:ext cx="3488436" cy="67970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67739" y="4879847"/>
            <a:ext cx="7912734" cy="972819"/>
            <a:chOff x="967739" y="4879847"/>
            <a:chExt cx="7912734" cy="972819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6027" y="4879847"/>
              <a:ext cx="7894320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7739" y="5172455"/>
              <a:ext cx="3744467" cy="67970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67739" y="5903976"/>
            <a:ext cx="7105015" cy="954405"/>
            <a:chOff x="967739" y="5903976"/>
            <a:chExt cx="7105015" cy="954405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027" y="5903976"/>
              <a:ext cx="7086600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739" y="6196582"/>
              <a:ext cx="3785616" cy="661416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64132" y="234313"/>
            <a:ext cx="6690359" cy="13182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430"/>
              </a:spcBef>
            </a:pPr>
            <a:r>
              <a:rPr sz="3200" u="none" spc="-5" dirty="0">
                <a:solidFill>
                  <a:srgbClr val="00AF50"/>
                </a:solidFill>
              </a:rPr>
              <a:t>Objectives</a:t>
            </a:r>
            <a:r>
              <a:rPr sz="3200" u="none" spc="-35" dirty="0">
                <a:solidFill>
                  <a:srgbClr val="00AF50"/>
                </a:solidFill>
              </a:rPr>
              <a:t> </a:t>
            </a:r>
            <a:r>
              <a:rPr sz="3200" u="none" dirty="0">
                <a:solidFill>
                  <a:srgbClr val="00AF50"/>
                </a:solidFill>
              </a:rPr>
              <a:t>of</a:t>
            </a:r>
            <a:r>
              <a:rPr sz="3200" u="none" spc="-15" dirty="0">
                <a:solidFill>
                  <a:srgbClr val="00AF50"/>
                </a:solidFill>
              </a:rPr>
              <a:t> </a:t>
            </a:r>
            <a:r>
              <a:rPr sz="3200" u="none" dirty="0">
                <a:solidFill>
                  <a:srgbClr val="00AF50"/>
                </a:solidFill>
              </a:rPr>
              <a:t>the</a:t>
            </a:r>
            <a:r>
              <a:rPr sz="3200" u="none" spc="-20" dirty="0">
                <a:solidFill>
                  <a:srgbClr val="00AF50"/>
                </a:solidFill>
              </a:rPr>
              <a:t> </a:t>
            </a:r>
            <a:r>
              <a:rPr sz="3200" u="none" spc="-5" dirty="0">
                <a:solidFill>
                  <a:srgbClr val="00AF50"/>
                </a:solidFill>
              </a:rPr>
              <a:t>Emergency</a:t>
            </a:r>
            <a:r>
              <a:rPr sz="3200" u="none" spc="-30" dirty="0">
                <a:solidFill>
                  <a:srgbClr val="00AF50"/>
                </a:solidFill>
              </a:rPr>
              <a:t> </a:t>
            </a:r>
            <a:r>
              <a:rPr sz="3200" u="none" spc="-5" dirty="0">
                <a:solidFill>
                  <a:srgbClr val="00AF50"/>
                </a:solidFill>
              </a:rPr>
              <a:t>Plan</a:t>
            </a:r>
            <a:endParaRPr sz="3200"/>
          </a:p>
          <a:p>
            <a:pPr marL="117475" marR="437515" indent="-105410">
              <a:lnSpc>
                <a:spcPct val="100000"/>
              </a:lnSpc>
              <a:spcBef>
                <a:spcPts val="245"/>
              </a:spcBef>
            </a:pPr>
            <a:r>
              <a:rPr sz="2400" u="none" spc="-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00" u="none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u="none" spc="-5" dirty="0">
                <a:solidFill>
                  <a:srgbClr val="FFFFFF"/>
                </a:solidFill>
                <a:latin typeface="Verdana"/>
                <a:cs typeface="Verdana"/>
              </a:rPr>
              <a:t>plan</a:t>
            </a:r>
            <a:r>
              <a:rPr sz="2400" u="none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u="none" dirty="0">
                <a:solidFill>
                  <a:srgbClr val="FFFFFF"/>
                </a:solidFill>
                <a:latin typeface="Verdana"/>
                <a:cs typeface="Verdana"/>
              </a:rPr>
              <a:t>is a</a:t>
            </a:r>
            <a:r>
              <a:rPr sz="2400" u="none" spc="-5" dirty="0">
                <a:solidFill>
                  <a:srgbClr val="FFFFFF"/>
                </a:solidFill>
                <a:latin typeface="Verdana"/>
                <a:cs typeface="Verdana"/>
              </a:rPr>
              <a:t> standing</a:t>
            </a:r>
            <a:r>
              <a:rPr sz="2400" u="none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u="none" spc="-5" dirty="0">
                <a:solidFill>
                  <a:srgbClr val="FFFFFF"/>
                </a:solidFill>
                <a:latin typeface="Verdana"/>
                <a:cs typeface="Verdana"/>
              </a:rPr>
              <a:t>instructions </a:t>
            </a:r>
            <a:r>
              <a:rPr sz="2400" u="none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u="none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u="none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u="none" spc="-10" dirty="0">
                <a:solidFill>
                  <a:srgbClr val="FFFFFF"/>
                </a:solidFill>
                <a:latin typeface="Verdana"/>
                <a:cs typeface="Verdana"/>
              </a:rPr>
              <a:t>handling</a:t>
            </a:r>
            <a:r>
              <a:rPr sz="2400" u="none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u="none" spc="-5" dirty="0">
                <a:solidFill>
                  <a:srgbClr val="FFFFFF"/>
                </a:solidFill>
                <a:latin typeface="Verdana"/>
                <a:cs typeface="Verdana"/>
              </a:rPr>
              <a:t>'Emergency</a:t>
            </a:r>
            <a:r>
              <a:rPr sz="2400" u="none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u="none" spc="-10" dirty="0">
                <a:solidFill>
                  <a:srgbClr val="FFFFFF"/>
                </a:solidFill>
                <a:latin typeface="Verdana"/>
                <a:cs typeface="Verdana"/>
              </a:rPr>
              <a:t>Situations.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5844" y="1892630"/>
            <a:ext cx="744791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ts val="259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plan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envisages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pooling</a:t>
            </a:r>
            <a:r>
              <a:rPr sz="24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590"/>
              </a:lnSpc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mitigate</a:t>
            </a:r>
            <a:r>
              <a:rPr sz="240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Verdana"/>
              <a:cs typeface="Verdana"/>
            </a:endParaRPr>
          </a:p>
          <a:p>
            <a:pPr marL="12700" marR="600075" indent="17780">
              <a:lnSpc>
                <a:spcPts val="2310"/>
              </a:lnSpc>
            </a:pP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safe guard human beings, machines,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equipments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property.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Verdana"/>
              <a:cs typeface="Verdana"/>
            </a:endParaRPr>
          </a:p>
          <a:p>
            <a:pPr marL="12700" marR="5080" indent="17780">
              <a:lnSpc>
                <a:spcPct val="80000"/>
              </a:lnSpc>
            </a:pP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safeguard other persons not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affected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so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far.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Verdana"/>
              <a:cs typeface="Verdana"/>
            </a:endParaRPr>
          </a:p>
          <a:p>
            <a:pPr marL="12700" marR="24765" indent="17780">
              <a:lnSpc>
                <a:spcPts val="2300"/>
              </a:lnSpc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Identify/rescue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casualties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 arrange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treatment.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Verdana"/>
              <a:cs typeface="Verdana"/>
            </a:endParaRPr>
          </a:p>
          <a:p>
            <a:pPr marL="12700" marR="837565" indent="17780">
              <a:lnSpc>
                <a:spcPct val="80000"/>
              </a:lnSpc>
            </a:pP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define</a:t>
            </a:r>
            <a:r>
              <a:rPr sz="24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channels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communications </a:t>
            </a:r>
            <a:r>
              <a:rPr sz="2400" b="1" spc="-8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key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personnel.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321563"/>
            <a:ext cx="7130796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6261" y="457022"/>
            <a:ext cx="6496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Contents</a:t>
            </a:r>
            <a:r>
              <a:rPr b="0" u="none" spc="1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of Emergency</a:t>
            </a:r>
            <a:r>
              <a:rPr b="0" u="none" spc="3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b="0" u="none" spc="-5" dirty="0">
                <a:solidFill>
                  <a:srgbClr val="00AF50"/>
                </a:solidFill>
                <a:latin typeface="Arial MT"/>
                <a:cs typeface="Arial MT"/>
              </a:rPr>
              <a:t>Plan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1856" y="1510283"/>
            <a:ext cx="8437245" cy="4959350"/>
            <a:chOff x="371856" y="1510283"/>
            <a:chExt cx="8437245" cy="49593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36" y="1510283"/>
              <a:ext cx="7868411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" y="1839467"/>
              <a:ext cx="3011424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2278379"/>
              <a:ext cx="649224" cy="6309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040" y="2241803"/>
              <a:ext cx="122224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584" y="2241803"/>
              <a:ext cx="1734312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8667" y="2241803"/>
              <a:ext cx="2318004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2680716"/>
              <a:ext cx="649224" cy="6309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040" y="2644139"/>
              <a:ext cx="170383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6167" y="2644139"/>
              <a:ext cx="1757172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1588" y="2644139"/>
              <a:ext cx="1943100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3083051"/>
              <a:ext cx="649224" cy="6309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040" y="3046475"/>
              <a:ext cx="2683764" cy="679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7623" y="3046475"/>
              <a:ext cx="742188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9584" y="3046475"/>
              <a:ext cx="2584704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3485388"/>
              <a:ext cx="649224" cy="6309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040" y="3448811"/>
              <a:ext cx="2301240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2051" y="3448811"/>
              <a:ext cx="1853183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55008" y="3448811"/>
              <a:ext cx="2141219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3887723"/>
              <a:ext cx="649224" cy="6309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040" y="3851148"/>
              <a:ext cx="1941576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43911" y="3851148"/>
              <a:ext cx="1859280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4488" y="3851148"/>
              <a:ext cx="893063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98847" y="3851148"/>
              <a:ext cx="2301240" cy="6797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98335" y="3851148"/>
              <a:ext cx="1892808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4290060"/>
              <a:ext cx="649224" cy="6309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1040" y="4253483"/>
              <a:ext cx="2371344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72156" y="4253483"/>
              <a:ext cx="1039368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11295" y="4253483"/>
              <a:ext cx="2356104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1744" y="4253483"/>
              <a:ext cx="742188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13703" y="4253483"/>
              <a:ext cx="2295144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4692395"/>
              <a:ext cx="649224" cy="6309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040" y="4655819"/>
              <a:ext cx="2301240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01695" y="4655819"/>
              <a:ext cx="1656587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57700" y="4655819"/>
              <a:ext cx="1498091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55208" y="4655819"/>
              <a:ext cx="1040891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95515" y="4655819"/>
              <a:ext cx="2013203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1040" y="4985004"/>
              <a:ext cx="1348740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5423916"/>
              <a:ext cx="649224" cy="6309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1040" y="5387339"/>
              <a:ext cx="3069336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73195" y="5387339"/>
              <a:ext cx="1854707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0723" y="5387339"/>
              <a:ext cx="1943100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6" y="5826251"/>
              <a:ext cx="649224" cy="63093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1040" y="5789675"/>
              <a:ext cx="1178052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73708" y="5789675"/>
              <a:ext cx="551688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20011" y="5789675"/>
              <a:ext cx="926591" cy="6797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46376" y="5789675"/>
              <a:ext cx="1496568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42716" y="5789675"/>
              <a:ext cx="1039367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80332" y="5789675"/>
              <a:ext cx="1775460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57088" y="5789675"/>
              <a:ext cx="1854708" cy="679704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35940" y="1595450"/>
            <a:ext cx="8070215" cy="467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>
              <a:lnSpc>
                <a:spcPts val="273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plan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industrial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facilities</a:t>
            </a:r>
            <a:endParaRPr sz="2400">
              <a:latin typeface="Verdana"/>
              <a:cs typeface="Verdana"/>
            </a:endParaRPr>
          </a:p>
          <a:p>
            <a:pPr marL="355600">
              <a:lnSpc>
                <a:spcPts val="2735"/>
              </a:lnSpc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should</a:t>
            </a:r>
            <a:r>
              <a:rPr sz="24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include: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Brief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description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hazards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available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Classification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emergencies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scenario</a:t>
            </a: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envisaged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Agencies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required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handling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Declaration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 notification</a:t>
            </a:r>
            <a:r>
              <a:rPr sz="24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endParaRPr sz="2400">
              <a:latin typeface="Verdana"/>
              <a:cs typeface="Verdana"/>
            </a:endParaRPr>
          </a:p>
          <a:p>
            <a:pPr marL="355600" marR="5080" indent="-342900">
              <a:lnSpc>
                <a:spcPts val="2590"/>
              </a:lnSpc>
              <a:spcBef>
                <a:spcPts val="61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2556510" algn="l"/>
                <a:tab pos="4112895" algn="l"/>
                <a:tab pos="5510530" algn="l"/>
                <a:tab pos="6450965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ergenc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y	C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nt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ol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nt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	and	a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bly 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areas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54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facilities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available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First-aid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centre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hospital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facilities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163" y="243840"/>
            <a:ext cx="2249424" cy="6797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25780" y="1048511"/>
            <a:ext cx="8437245" cy="5215255"/>
            <a:chOff x="525780" y="1048511"/>
            <a:chExt cx="8437245" cy="52152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1085087"/>
              <a:ext cx="649224" cy="6309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964" y="1048511"/>
              <a:ext cx="3107436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9896" y="1048511"/>
              <a:ext cx="743712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1103" y="1048511"/>
              <a:ext cx="1011936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0536" y="1048511"/>
              <a:ext cx="391210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964" y="1377695"/>
              <a:ext cx="1760220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4956" y="1377695"/>
              <a:ext cx="116281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9063" y="1377695"/>
              <a:ext cx="1671827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9139" y="1377695"/>
              <a:ext cx="190957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3327" y="1377695"/>
              <a:ext cx="515112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1816607"/>
              <a:ext cx="649224" cy="6309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4964" y="1780031"/>
              <a:ext cx="2255520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13303" y="1780031"/>
              <a:ext cx="742188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6787" y="1780031"/>
              <a:ext cx="2182367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38927" y="1780031"/>
              <a:ext cx="2100072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3615" y="1780031"/>
              <a:ext cx="515112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2218944"/>
              <a:ext cx="649224" cy="6309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" y="2182367"/>
              <a:ext cx="1060703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6963" y="2182367"/>
              <a:ext cx="1738884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58668" y="2182367"/>
              <a:ext cx="1039368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96283" y="2182367"/>
              <a:ext cx="1539239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36820" y="2182367"/>
              <a:ext cx="2810255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1691" y="2182367"/>
              <a:ext cx="515111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2621279"/>
              <a:ext cx="649224" cy="6309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4964" y="2584703"/>
              <a:ext cx="2450591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01924" y="2584703"/>
              <a:ext cx="743712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43527" y="2584703"/>
              <a:ext cx="2179320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19215" y="2584703"/>
              <a:ext cx="2391156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08263" y="2584703"/>
              <a:ext cx="754379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4964" y="2913888"/>
              <a:ext cx="1653539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09800" y="2913888"/>
              <a:ext cx="742188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51759" y="2913888"/>
              <a:ext cx="1240536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92068" y="2913888"/>
              <a:ext cx="2209800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01639" y="2913888"/>
              <a:ext cx="1539239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5495" y="2913888"/>
              <a:ext cx="515111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3352800"/>
              <a:ext cx="649224" cy="6309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4964" y="3316223"/>
              <a:ext cx="2485643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34868" y="3316223"/>
              <a:ext cx="745235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74363" y="3316223"/>
              <a:ext cx="2296667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65291" y="3316223"/>
              <a:ext cx="1040891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01968" y="3316223"/>
              <a:ext cx="2360676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964" y="3645407"/>
              <a:ext cx="742188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98448" y="3645407"/>
              <a:ext cx="963167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61388" y="3645407"/>
              <a:ext cx="1316736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2740" y="3645407"/>
              <a:ext cx="515112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4084319"/>
              <a:ext cx="649224" cy="6309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54964" y="4047744"/>
              <a:ext cx="2580132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36391" y="4047744"/>
              <a:ext cx="742187" cy="67970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9875" y="4047744"/>
              <a:ext cx="2295144" cy="679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74791" y="4047744"/>
              <a:ext cx="2417064" cy="6797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6472" y="4047744"/>
              <a:ext cx="515112" cy="6797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4486655"/>
              <a:ext cx="649224" cy="63093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4964" y="4450079"/>
              <a:ext cx="2503932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63240" y="4450079"/>
              <a:ext cx="1039367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00856" y="4450079"/>
              <a:ext cx="1511808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12436" y="4450079"/>
              <a:ext cx="1761743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8795" y="4450079"/>
              <a:ext cx="515111" cy="679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4888991"/>
              <a:ext cx="649224" cy="63093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54964" y="4852415"/>
              <a:ext cx="1575815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642615" y="4852415"/>
              <a:ext cx="928116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82568" y="4852415"/>
              <a:ext cx="1714500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08903" y="4852415"/>
              <a:ext cx="2001011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21751" y="4852415"/>
              <a:ext cx="1040892" cy="6797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54964" y="5181600"/>
              <a:ext cx="3028188" cy="6797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85972" y="5181600"/>
              <a:ext cx="1630679" cy="6797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14900" y="5181600"/>
              <a:ext cx="1571244" cy="679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184391" y="5181600"/>
              <a:ext cx="2002536" cy="6797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1544" y="5181600"/>
              <a:ext cx="515111" cy="679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5620511"/>
              <a:ext cx="649224" cy="63093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54964" y="5583935"/>
              <a:ext cx="2232660" cy="6797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0444" y="5583935"/>
              <a:ext cx="742187" cy="67970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232403" y="5583935"/>
              <a:ext cx="2292096" cy="6797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227320" y="5583935"/>
              <a:ext cx="3081528" cy="6797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3463" y="5583935"/>
              <a:ext cx="515112" cy="679704"/>
            </a:xfrm>
            <a:prstGeom prst="rect">
              <a:avLst/>
            </a:prstGeom>
          </p:spPr>
        </p:pic>
      </p:grp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1109268" y="328421"/>
            <a:ext cx="187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dirty="0">
                <a:solidFill>
                  <a:srgbClr val="FFFFFF"/>
                </a:solidFill>
                <a:latin typeface="Verdana"/>
                <a:cs typeface="Verdana"/>
              </a:rPr>
              <a:t>Co</a:t>
            </a:r>
            <a:r>
              <a:rPr sz="2400" u="none" spc="-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u="none" dirty="0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sz="2400" u="none" spc="-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u="none" spc="-5" dirty="0">
                <a:solidFill>
                  <a:srgbClr val="FFFFFF"/>
                </a:solidFill>
                <a:latin typeface="Verdana"/>
                <a:cs typeface="Verdana"/>
              </a:rPr>
              <a:t>ue…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90168" y="1133347"/>
            <a:ext cx="8070850" cy="49282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marR="5080" indent="-342900">
              <a:lnSpc>
                <a:spcPts val="2590"/>
              </a:lnSpc>
              <a:spcBef>
                <a:spcPts val="42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3240405" algn="l"/>
                <a:tab pos="3761740" algn="l"/>
                <a:tab pos="455168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Responsibilities	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of	key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personnel/Alternate </a:t>
            </a:r>
            <a:r>
              <a:rPr sz="24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persons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contact numbers.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54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Monitoring</a:t>
            </a:r>
            <a:r>
              <a:rPr sz="24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hazardous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chemicals.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Fire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fighting</a:t>
            </a:r>
            <a:r>
              <a:rPr sz="2400" b="1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 rescue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arrangements.</a:t>
            </a:r>
            <a:endParaRPr sz="2400">
              <a:latin typeface="Verdana"/>
              <a:cs typeface="Verdana"/>
            </a:endParaRPr>
          </a:p>
          <a:p>
            <a:pPr marL="354965" marR="5080" indent="-342900">
              <a:lnSpc>
                <a:spcPts val="2590"/>
              </a:lnSpc>
              <a:spcBef>
                <a:spcPts val="61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2702560" algn="l"/>
                <a:tab pos="3343910" algn="l"/>
                <a:tab pos="5420360" algn="l"/>
                <a:tab pos="7709534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smen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f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cond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ions	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ubsequ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  release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toxic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chemicals,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rescue.</a:t>
            </a:r>
            <a:endParaRPr sz="2400">
              <a:latin typeface="Verdana"/>
              <a:cs typeface="Verdana"/>
            </a:endParaRPr>
          </a:p>
          <a:p>
            <a:pPr marL="354965" marR="5080" indent="-342900">
              <a:lnSpc>
                <a:spcPts val="2590"/>
              </a:lnSpc>
              <a:spcBef>
                <a:spcPts val="58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2635250" algn="l"/>
                <a:tab pos="3175000" algn="l"/>
                <a:tab pos="5266055" algn="l"/>
                <a:tab pos="6102985" algn="l"/>
              </a:tabLst>
            </a:pP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Termination	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f	</a:t>
            </a:r>
            <a:r>
              <a:rPr sz="2400" b="1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rgenc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y	and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notificati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on 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the same.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5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Maintenance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emergency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equipments.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Surveillance</a:t>
            </a:r>
            <a:r>
              <a:rPr sz="2400" b="1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record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keeping.</a:t>
            </a:r>
            <a:endParaRPr sz="2400">
              <a:latin typeface="Verdana"/>
              <a:cs typeface="Verdana"/>
            </a:endParaRPr>
          </a:p>
          <a:p>
            <a:pPr marL="354965" marR="5080" indent="-342900">
              <a:lnSpc>
                <a:spcPts val="2590"/>
              </a:lnSpc>
              <a:spcBef>
                <a:spcPts val="615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  <a:tab pos="2143125" algn="l"/>
                <a:tab pos="3282950" algn="l"/>
                <a:tab pos="5209540" algn="l"/>
                <a:tab pos="7423150" algn="l"/>
              </a:tabLst>
            </a:pP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Mut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al	aid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b="1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	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s	and 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2400" b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among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members.</a:t>
            </a:r>
            <a:endParaRPr sz="240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254"/>
              </a:spcBef>
              <a:buClr>
                <a:srgbClr val="FFFF99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Periodicity</a:t>
            </a:r>
            <a:r>
              <a:rPr sz="2400" b="1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conducting</a:t>
            </a:r>
            <a:r>
              <a:rPr sz="2400" b="1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drills/exercises.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3173</TotalTime>
  <Words>2525</Words>
  <Application>Microsoft Office PowerPoint</Application>
  <PresentationFormat>On-screen Show (4:3)</PresentationFormat>
  <Paragraphs>290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MT</vt:lpstr>
      <vt:lpstr>Calibri</vt:lpstr>
      <vt:lpstr>Verdana</vt:lpstr>
      <vt:lpstr>Wingdings</vt:lpstr>
      <vt:lpstr>Office Theme</vt:lpstr>
      <vt:lpstr>PowerPoint Presentation</vt:lpstr>
      <vt:lpstr>Why Emergency Preparedness</vt:lpstr>
      <vt:lpstr>NEED OF EMERGENCY PLAN</vt:lpstr>
      <vt:lpstr>SCOPE</vt:lpstr>
      <vt:lpstr>Emergencies</vt:lpstr>
      <vt:lpstr>Onsite emergency plan</vt:lpstr>
      <vt:lpstr>Objectives of the Emergency Plan This plan is a standing instructions  for handling 'Emergency Situations.</vt:lpstr>
      <vt:lpstr>Contents of Emergency Plan</vt:lpstr>
      <vt:lpstr>Continue…</vt:lpstr>
      <vt:lpstr>Identification of hazards</vt:lpstr>
      <vt:lpstr>ACCIDENT SCENARIOS</vt:lpstr>
      <vt:lpstr>Means for declaring emergency</vt:lpstr>
      <vt:lpstr>Declaration of emergency</vt:lpstr>
      <vt:lpstr>RESOURCES</vt:lpstr>
      <vt:lpstr>Site Emergency Director</vt:lpstr>
      <vt:lpstr>Advisory Group</vt:lpstr>
      <vt:lpstr>Damage Control Group</vt:lpstr>
      <vt:lpstr>Station Officer</vt:lpstr>
      <vt:lpstr>Information Officer</vt:lpstr>
      <vt:lpstr>Security Officer / Asst. Security  Officer:</vt:lpstr>
      <vt:lpstr>Emergency Management</vt:lpstr>
      <vt:lpstr>PowerPoint Presentation</vt:lpstr>
      <vt:lpstr>General information</vt:lpstr>
      <vt:lpstr>Emergency action plan,</vt:lpstr>
      <vt:lpstr>PowerPoint Presentation</vt:lpstr>
      <vt:lpstr>Emergency Control Center</vt:lpstr>
      <vt:lpstr>Assembly Point &amp; Escape routes</vt:lpstr>
      <vt:lpstr>LIST OF EQUIPMENT IN  EMERGENCY CONTROL ROOM</vt:lpstr>
      <vt:lpstr>LIST OF EQUIPTMENT IN  AMBULANCE</vt:lpstr>
      <vt:lpstr>LIST OF EQUIPMENT IN FIRST  AID CENTRE</vt:lpstr>
      <vt:lpstr>SAMPLE FORMATS</vt:lpstr>
      <vt:lpstr>FORMAT FOR TERMINATION OF  SITE EMERGENCY EXERCISE</vt:lpstr>
      <vt:lpstr>PowerPoint Presentation</vt:lpstr>
      <vt:lpstr>Reference documents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dymse</dc:creator>
  <cp:lastModifiedBy>Praveen D</cp:lastModifiedBy>
  <cp:revision>9</cp:revision>
  <dcterms:created xsi:type="dcterms:W3CDTF">2021-03-17T07:29:47Z</dcterms:created>
  <dcterms:modified xsi:type="dcterms:W3CDTF">2022-08-18T11:37:19Z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2015-04-20T00:00:00Z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2021-03-17T00:00:00Z</vt:filetime>
  </property>
</Properties>
</file>